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5.jpg" ContentType="image/png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076137380" r:id="rId2"/>
    <p:sldId id="2147479256" r:id="rId3"/>
    <p:sldId id="2076137381" r:id="rId4"/>
    <p:sldId id="2147479257" r:id="rId5"/>
    <p:sldId id="2147479228" r:id="rId6"/>
    <p:sldId id="2147479141" r:id="rId7"/>
    <p:sldId id="2147479229" r:id="rId8"/>
    <p:sldId id="2147479162" r:id="rId9"/>
    <p:sldId id="2147479163" r:id="rId10"/>
    <p:sldId id="2076137357" r:id="rId11"/>
    <p:sldId id="2147479231" r:id="rId12"/>
    <p:sldId id="2147479135" r:id="rId13"/>
    <p:sldId id="2147309254" r:id="rId14"/>
    <p:sldId id="2147479213" r:id="rId15"/>
    <p:sldId id="2147479215" r:id="rId16"/>
    <p:sldId id="2147479219" r:id="rId17"/>
    <p:sldId id="2147479222" r:id="rId18"/>
    <p:sldId id="2147479223" r:id="rId19"/>
    <p:sldId id="2076137369" r:id="rId20"/>
    <p:sldId id="2147479243" r:id="rId21"/>
    <p:sldId id="2147479165" r:id="rId22"/>
    <p:sldId id="2147479227" r:id="rId23"/>
    <p:sldId id="2147479167" r:id="rId24"/>
    <p:sldId id="2147479164" r:id="rId25"/>
    <p:sldId id="2147479173" r:id="rId26"/>
    <p:sldId id="328" r:id="rId27"/>
    <p:sldId id="2147479166" r:id="rId28"/>
    <p:sldId id="2147479168" r:id="rId29"/>
    <p:sldId id="2147479255" r:id="rId30"/>
    <p:sldId id="2147479169" r:id="rId31"/>
    <p:sldId id="2147479170" r:id="rId32"/>
    <p:sldId id="2147479171" r:id="rId33"/>
    <p:sldId id="2147479172" r:id="rId34"/>
    <p:sldId id="2147479174" r:id="rId35"/>
    <p:sldId id="2147479246" r:id="rId36"/>
    <p:sldId id="2147479212" r:id="rId37"/>
    <p:sldId id="2147479180" r:id="rId38"/>
    <p:sldId id="2147479244" r:id="rId39"/>
    <p:sldId id="2147479181" r:id="rId40"/>
    <p:sldId id="2147479182" r:id="rId41"/>
    <p:sldId id="2147479183" r:id="rId42"/>
    <p:sldId id="2147479184" r:id="rId43"/>
    <p:sldId id="2147479186" r:id="rId44"/>
    <p:sldId id="2147479187" r:id="rId45"/>
    <p:sldId id="2147479245" r:id="rId46"/>
    <p:sldId id="2147479188" r:id="rId47"/>
    <p:sldId id="2147479189" r:id="rId48"/>
    <p:sldId id="2147479190" r:id="rId49"/>
    <p:sldId id="2147479191" r:id="rId50"/>
    <p:sldId id="2147479237" r:id="rId51"/>
    <p:sldId id="2147479238" r:id="rId52"/>
    <p:sldId id="2147479239" r:id="rId53"/>
    <p:sldId id="2147479240" r:id="rId54"/>
    <p:sldId id="2147479241" r:id="rId55"/>
    <p:sldId id="2147479247" r:id="rId56"/>
    <p:sldId id="2147479248" r:id="rId57"/>
    <p:sldId id="2076137359" r:id="rId58"/>
    <p:sldId id="2076137360" r:id="rId59"/>
    <p:sldId id="2076137367" r:id="rId60"/>
    <p:sldId id="2076137358" r:id="rId61"/>
    <p:sldId id="327" r:id="rId62"/>
    <p:sldId id="345" r:id="rId63"/>
    <p:sldId id="2147479250" r:id="rId64"/>
    <p:sldId id="2147479251" r:id="rId65"/>
    <p:sldId id="2147479252" r:id="rId66"/>
    <p:sldId id="2147479253" r:id="rId67"/>
    <p:sldId id="2147479254" r:id="rId68"/>
    <p:sldId id="2147479225" r:id="rId69"/>
    <p:sldId id="2147479226" r:id="rId70"/>
    <p:sldId id="2147479235" r:id="rId71"/>
    <p:sldId id="2076137378" r:id="rId72"/>
    <p:sldId id="2147479217" r:id="rId73"/>
    <p:sldId id="298" r:id="rId74"/>
    <p:sldId id="258" r:id="rId75"/>
    <p:sldId id="326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017CB694-721E-4DA6-B493-FA2464410200}">
          <p14:sldIdLst>
            <p14:sldId id="2076137380"/>
            <p14:sldId id="2147479256"/>
            <p14:sldId id="2076137381"/>
            <p14:sldId id="2147479257"/>
            <p14:sldId id="2147479228"/>
            <p14:sldId id="2147479141"/>
            <p14:sldId id="2147479229"/>
            <p14:sldId id="2147479162"/>
            <p14:sldId id="2147479163"/>
            <p14:sldId id="2076137357"/>
          </p14:sldIdLst>
        </p14:section>
        <p14:section name="Untitled Section" id="{A3C6F322-07EA-42C4-9F87-31087B90933C}">
          <p14:sldIdLst>
            <p14:sldId id="2147479231"/>
            <p14:sldId id="2147479135"/>
            <p14:sldId id="2147309254"/>
            <p14:sldId id="2147479213"/>
            <p14:sldId id="2147479215"/>
            <p14:sldId id="2147479219"/>
            <p14:sldId id="2147479222"/>
            <p14:sldId id="2147479223"/>
            <p14:sldId id="2076137369"/>
          </p14:sldIdLst>
        </p14:section>
        <p14:section name="Untitled Section" id="{6C83BA6A-6D43-4959-9708-F38F8DCC7057}">
          <p14:sldIdLst>
            <p14:sldId id="2147479243"/>
            <p14:sldId id="2147479165"/>
            <p14:sldId id="2147479227"/>
            <p14:sldId id="2147479167"/>
            <p14:sldId id="2147479164"/>
            <p14:sldId id="2147479173"/>
            <p14:sldId id="328"/>
            <p14:sldId id="2147479166"/>
            <p14:sldId id="2147479168"/>
            <p14:sldId id="2147479255"/>
            <p14:sldId id="2147479169"/>
            <p14:sldId id="2147479170"/>
            <p14:sldId id="2147479171"/>
            <p14:sldId id="2147479172"/>
            <p14:sldId id="2147479174"/>
            <p14:sldId id="2147479246"/>
          </p14:sldIdLst>
        </p14:section>
        <p14:section name="Untitled Section" id="{71BCA202-ADF6-4027-B810-3DDD0173BBA4}">
          <p14:sldIdLst>
            <p14:sldId id="2147479212"/>
            <p14:sldId id="2147479180"/>
            <p14:sldId id="2147479244"/>
            <p14:sldId id="2147479181"/>
            <p14:sldId id="2147479182"/>
            <p14:sldId id="2147479183"/>
            <p14:sldId id="2147479184"/>
            <p14:sldId id="2147479186"/>
            <p14:sldId id="2147479187"/>
            <p14:sldId id="2147479245"/>
            <p14:sldId id="2147479188"/>
            <p14:sldId id="2147479189"/>
            <p14:sldId id="2147479190"/>
            <p14:sldId id="2147479191"/>
            <p14:sldId id="2147479237"/>
            <p14:sldId id="2147479238"/>
            <p14:sldId id="2147479239"/>
            <p14:sldId id="2147479240"/>
            <p14:sldId id="2147479241"/>
            <p14:sldId id="2147479247"/>
          </p14:sldIdLst>
        </p14:section>
        <p14:section name="Pipelines" id="{78B0BFAF-2EC7-4C4C-BD28-F7769BC26076}">
          <p14:sldIdLst>
            <p14:sldId id="2147479248"/>
            <p14:sldId id="2076137359"/>
            <p14:sldId id="2076137360"/>
            <p14:sldId id="2076137367"/>
            <p14:sldId id="2076137358"/>
            <p14:sldId id="327"/>
            <p14:sldId id="345"/>
            <p14:sldId id="2147479250"/>
            <p14:sldId id="2147479251"/>
            <p14:sldId id="2147479252"/>
            <p14:sldId id="2147479253"/>
            <p14:sldId id="2147479254"/>
          </p14:sldIdLst>
        </p14:section>
        <p14:section name="Untitled Section" id="{6649533E-16B7-4FBB-8145-EBA06ADF52CD}">
          <p14:sldIdLst>
            <p14:sldId id="2147479225"/>
            <p14:sldId id="2147479226"/>
            <p14:sldId id="2147479235"/>
          </p14:sldIdLst>
        </p14:section>
        <p14:section name="Untitled Section" id="{D867E709-C513-45C1-96A4-1A78E666F6AB}">
          <p14:sldIdLst>
            <p14:sldId id="2076137378"/>
            <p14:sldId id="2147479217"/>
            <p14:sldId id="298"/>
            <p14:sldId id="258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 autoAdjust="0"/>
    <p:restoredTop sz="86395"/>
  </p:normalViewPr>
  <p:slideViewPr>
    <p:cSldViewPr snapToGrid="0">
      <p:cViewPr varScale="1">
        <p:scale>
          <a:sx n="95" d="100"/>
          <a:sy n="95" d="100"/>
        </p:scale>
        <p:origin x="64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57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46DFDAF2-42DC-40E3-8FD8-67154D3D931C}"/>
    <pc:docChg chg="undo custSel addSld delSld modSld sldOrd modMainMaster addSection delSection modSection">
      <pc:chgData name="Marco Parenzan" userId="a83bbb23f3e251dc" providerId="LiveId" clId="{46DFDAF2-42DC-40E3-8FD8-67154D3D931C}" dt="2025-06-13T08:16:40.996" v="3942" actId="20577"/>
      <pc:docMkLst>
        <pc:docMk/>
      </pc:docMkLst>
      <pc:sldChg chg="modSp del mod">
        <pc:chgData name="Marco Parenzan" userId="a83bbb23f3e251dc" providerId="LiveId" clId="{46DFDAF2-42DC-40E3-8FD8-67154D3D931C}" dt="2025-06-13T07:58:16.205" v="3309" actId="47"/>
        <pc:sldMkLst>
          <pc:docMk/>
          <pc:sldMk cId="2148739793" sldId="257"/>
        </pc:sldMkLst>
      </pc:sldChg>
      <pc:sldChg chg="add">
        <pc:chgData name="Marco Parenzan" userId="a83bbb23f3e251dc" providerId="LiveId" clId="{46DFDAF2-42DC-40E3-8FD8-67154D3D931C}" dt="2025-06-13T07:58:27.378" v="3311"/>
        <pc:sldMkLst>
          <pc:docMk/>
          <pc:sldMk cId="897035519" sldId="258"/>
        </pc:sldMkLst>
      </pc:sldChg>
      <pc:sldChg chg="del">
        <pc:chgData name="Marco Parenzan" userId="a83bbb23f3e251dc" providerId="LiveId" clId="{46DFDAF2-42DC-40E3-8FD8-67154D3D931C}" dt="2025-06-13T07:58:09.944" v="3308" actId="2696"/>
        <pc:sldMkLst>
          <pc:docMk/>
          <pc:sldMk cId="3239435855" sldId="258"/>
        </pc:sldMkLst>
      </pc:sldChg>
      <pc:sldChg chg="add del">
        <pc:chgData name="Marco Parenzan" userId="a83bbb23f3e251dc" providerId="LiveId" clId="{46DFDAF2-42DC-40E3-8FD8-67154D3D931C}" dt="2025-06-13T07:50:52.243" v="2758" actId="47"/>
        <pc:sldMkLst>
          <pc:docMk/>
          <pc:sldMk cId="2668488753" sldId="261"/>
        </pc:sldMkLst>
      </pc:sldChg>
      <pc:sldChg chg="addSp modSp add mod modClrScheme chgLayout">
        <pc:chgData name="Marco Parenzan" userId="a83bbb23f3e251dc" providerId="LiveId" clId="{46DFDAF2-42DC-40E3-8FD8-67154D3D931C}" dt="2025-06-12T12:10:31.842" v="2387" actId="120"/>
        <pc:sldMkLst>
          <pc:docMk/>
          <pc:sldMk cId="1794320312" sldId="298"/>
        </pc:sldMkLst>
        <pc:spChg chg="mod ord">
          <ac:chgData name="Marco Parenzan" userId="a83bbb23f3e251dc" providerId="LiveId" clId="{46DFDAF2-42DC-40E3-8FD8-67154D3D931C}" dt="2025-06-06T11:26:43.624" v="83" actId="700"/>
          <ac:spMkLst>
            <pc:docMk/>
            <pc:sldMk cId="1794320312" sldId="298"/>
            <ac:spMk id="2" creationId="{9F83A9DB-38EB-57FE-C100-3EB918E10C8A}"/>
          </ac:spMkLst>
        </pc:spChg>
        <pc:spChg chg="add mod">
          <ac:chgData name="Marco Parenzan" userId="a83bbb23f3e251dc" providerId="LiveId" clId="{46DFDAF2-42DC-40E3-8FD8-67154D3D931C}" dt="2025-06-12T12:10:31.842" v="2387" actId="120"/>
          <ac:spMkLst>
            <pc:docMk/>
            <pc:sldMk cId="1794320312" sldId="298"/>
            <ac:spMk id="3" creationId="{8F0FA27A-267C-EB37-4E01-7B3D869F1A67}"/>
          </ac:spMkLst>
        </pc:spChg>
        <pc:spChg chg="mod ord">
          <ac:chgData name="Marco Parenzan" userId="a83bbb23f3e251dc" providerId="LiveId" clId="{46DFDAF2-42DC-40E3-8FD8-67154D3D931C}" dt="2025-06-12T12:10:18.055" v="2380"/>
          <ac:spMkLst>
            <pc:docMk/>
            <pc:sldMk cId="1794320312" sldId="298"/>
            <ac:spMk id="4" creationId="{42289DC5-BCF7-775E-BC2C-083414B6E35C}"/>
          </ac:spMkLst>
        </pc:spChg>
        <pc:picChg chg="mod">
          <ac:chgData name="Marco Parenzan" userId="a83bbb23f3e251dc" providerId="LiveId" clId="{46DFDAF2-42DC-40E3-8FD8-67154D3D931C}" dt="2025-06-06T11:26:52.185" v="92" actId="1038"/>
          <ac:picMkLst>
            <pc:docMk/>
            <pc:sldMk cId="1794320312" sldId="298"/>
            <ac:picMk id="7" creationId="{09810020-DECA-F903-3DDD-976C8073A2E5}"/>
          </ac:picMkLst>
        </pc:picChg>
      </pc:sldChg>
      <pc:sldChg chg="delSp modSp add mod chgLayout">
        <pc:chgData name="Marco Parenzan" userId="a83bbb23f3e251dc" providerId="LiveId" clId="{46DFDAF2-42DC-40E3-8FD8-67154D3D931C}" dt="2025-06-06T11:27:05.138" v="95" actId="478"/>
        <pc:sldMkLst>
          <pc:docMk/>
          <pc:sldMk cId="397246192" sldId="326"/>
        </pc:sldMkLst>
        <pc:spChg chg="mod ord">
          <ac:chgData name="Marco Parenzan" userId="a83bbb23f3e251dc" providerId="LiveId" clId="{46DFDAF2-42DC-40E3-8FD8-67154D3D931C}" dt="2025-06-06T11:27:02.806" v="94" actId="700"/>
          <ac:spMkLst>
            <pc:docMk/>
            <pc:sldMk cId="397246192" sldId="326"/>
            <ac:spMk id="18" creationId="{9A5427C2-E97B-C3DB-01B9-28D77C60351B}"/>
          </ac:spMkLst>
        </pc:spChg>
      </pc:sldChg>
      <pc:sldChg chg="add del">
        <pc:chgData name="Marco Parenzan" userId="a83bbb23f3e251dc" providerId="LiveId" clId="{46DFDAF2-42DC-40E3-8FD8-67154D3D931C}" dt="2025-06-13T07:50:10.726" v="2746"/>
        <pc:sldMkLst>
          <pc:docMk/>
          <pc:sldMk cId="2028018920" sldId="327"/>
        </pc:sldMkLst>
      </pc:sldChg>
      <pc:sldChg chg="add">
        <pc:chgData name="Marco Parenzan" userId="a83bbb23f3e251dc" providerId="LiveId" clId="{46DFDAF2-42DC-40E3-8FD8-67154D3D931C}" dt="2025-06-06T11:39:08.337" v="1492"/>
        <pc:sldMkLst>
          <pc:docMk/>
          <pc:sldMk cId="4194578401" sldId="328"/>
        </pc:sldMkLst>
      </pc:sldChg>
      <pc:sldChg chg="modSp add del mod">
        <pc:chgData name="Marco Parenzan" userId="a83bbb23f3e251dc" providerId="LiveId" clId="{46DFDAF2-42DC-40E3-8FD8-67154D3D931C}" dt="2025-06-13T07:50:55.705" v="2759" actId="47"/>
        <pc:sldMkLst>
          <pc:docMk/>
          <pc:sldMk cId="1110489309" sldId="329"/>
        </pc:sldMkLst>
        <pc:spChg chg="mod">
          <ac:chgData name="Marco Parenzan" userId="a83bbb23f3e251dc" providerId="LiveId" clId="{46DFDAF2-42DC-40E3-8FD8-67154D3D931C}" dt="2025-06-13T07:50:10.823" v="2748" actId="27636"/>
          <ac:spMkLst>
            <pc:docMk/>
            <pc:sldMk cId="1110489309" sldId="329"/>
            <ac:spMk id="3" creationId="{AD18804D-DDC2-13A6-1F7F-24DC18539520}"/>
          </ac:spMkLst>
        </pc:spChg>
      </pc:sldChg>
      <pc:sldChg chg="modSp add del mod">
        <pc:chgData name="Marco Parenzan" userId="a83bbb23f3e251dc" providerId="LiveId" clId="{46DFDAF2-42DC-40E3-8FD8-67154D3D931C}" dt="2025-06-13T07:50:40.954" v="2752" actId="47"/>
        <pc:sldMkLst>
          <pc:docMk/>
          <pc:sldMk cId="3524296634" sldId="330"/>
        </pc:sldMkLst>
        <pc:spChg chg="mod">
          <ac:chgData name="Marco Parenzan" userId="a83bbb23f3e251dc" providerId="LiveId" clId="{46DFDAF2-42DC-40E3-8FD8-67154D3D931C}" dt="2025-06-13T07:50:10.831" v="2749" actId="27636"/>
          <ac:spMkLst>
            <pc:docMk/>
            <pc:sldMk cId="3524296634" sldId="330"/>
            <ac:spMk id="3" creationId="{731F2444-8DAF-3DA0-B8C3-27581030D925}"/>
          </ac:spMkLst>
        </pc:spChg>
      </pc:sldChg>
      <pc:sldChg chg="add del">
        <pc:chgData name="Marco Parenzan" userId="a83bbb23f3e251dc" providerId="LiveId" clId="{46DFDAF2-42DC-40E3-8FD8-67154D3D931C}" dt="2025-06-13T07:50:42.189" v="2753" actId="47"/>
        <pc:sldMkLst>
          <pc:docMk/>
          <pc:sldMk cId="181829616" sldId="331"/>
        </pc:sldMkLst>
      </pc:sldChg>
      <pc:sldChg chg="add del">
        <pc:chgData name="Marco Parenzan" userId="a83bbb23f3e251dc" providerId="LiveId" clId="{46DFDAF2-42DC-40E3-8FD8-67154D3D931C}" dt="2025-06-13T07:50:43.705" v="2754" actId="47"/>
        <pc:sldMkLst>
          <pc:docMk/>
          <pc:sldMk cId="4231103080" sldId="332"/>
        </pc:sldMkLst>
      </pc:sldChg>
      <pc:sldChg chg="add del">
        <pc:chgData name="Marco Parenzan" userId="a83bbb23f3e251dc" providerId="LiveId" clId="{46DFDAF2-42DC-40E3-8FD8-67154D3D931C}" dt="2025-06-13T07:50:47.941" v="2755" actId="47"/>
        <pc:sldMkLst>
          <pc:docMk/>
          <pc:sldMk cId="1233069361" sldId="333"/>
        </pc:sldMkLst>
      </pc:sldChg>
      <pc:sldChg chg="add del">
        <pc:chgData name="Marco Parenzan" userId="a83bbb23f3e251dc" providerId="LiveId" clId="{46DFDAF2-42DC-40E3-8FD8-67154D3D931C}" dt="2025-06-13T07:50:50.109" v="2756" actId="47"/>
        <pc:sldMkLst>
          <pc:docMk/>
          <pc:sldMk cId="1965236629" sldId="334"/>
        </pc:sldMkLst>
      </pc:sldChg>
      <pc:sldChg chg="add del">
        <pc:chgData name="Marco Parenzan" userId="a83bbb23f3e251dc" providerId="LiveId" clId="{46DFDAF2-42DC-40E3-8FD8-67154D3D931C}" dt="2025-06-13T07:50:51.412" v="2757" actId="47"/>
        <pc:sldMkLst>
          <pc:docMk/>
          <pc:sldMk cId="175237874" sldId="335"/>
        </pc:sldMkLst>
      </pc:sldChg>
      <pc:sldChg chg="add">
        <pc:chgData name="Marco Parenzan" userId="a83bbb23f3e251dc" providerId="LiveId" clId="{46DFDAF2-42DC-40E3-8FD8-67154D3D931C}" dt="2025-06-13T07:50:10.726" v="2746"/>
        <pc:sldMkLst>
          <pc:docMk/>
          <pc:sldMk cId="3239275620" sldId="345"/>
        </pc:sldMkLst>
      </pc:sldChg>
      <pc:sldChg chg="add del">
        <pc:chgData name="Marco Parenzan" userId="a83bbb23f3e251dc" providerId="LiveId" clId="{46DFDAF2-42DC-40E3-8FD8-67154D3D931C}" dt="2025-06-13T07:50:30.942" v="2751" actId="47"/>
        <pc:sldMkLst>
          <pc:docMk/>
          <pc:sldMk cId="3460867786" sldId="346"/>
        </pc:sldMkLst>
      </pc:sldChg>
      <pc:sldChg chg="modSp add mod">
        <pc:chgData name="Marco Parenzan" userId="a83bbb23f3e251dc" providerId="LiveId" clId="{46DFDAF2-42DC-40E3-8FD8-67154D3D931C}" dt="2025-06-12T09:34:19.760" v="2019" actId="1076"/>
        <pc:sldMkLst>
          <pc:docMk/>
          <pc:sldMk cId="3423236722" sldId="2076137357"/>
        </pc:sldMkLst>
        <pc:spChg chg="mod">
          <ac:chgData name="Marco Parenzan" userId="a83bbb23f3e251dc" providerId="LiveId" clId="{46DFDAF2-42DC-40E3-8FD8-67154D3D931C}" dt="2025-06-12T09:33:41.624" v="2010" actId="20577"/>
          <ac:spMkLst>
            <pc:docMk/>
            <pc:sldMk cId="3423236722" sldId="2076137357"/>
            <ac:spMk id="17" creationId="{F3764924-3322-1BF6-8AFE-D1CF2CDA9492}"/>
          </ac:spMkLst>
        </pc:spChg>
        <pc:spChg chg="mod">
          <ac:chgData name="Marco Parenzan" userId="a83bbb23f3e251dc" providerId="LiveId" clId="{46DFDAF2-42DC-40E3-8FD8-67154D3D931C}" dt="2025-06-12T09:34:19.760" v="2019" actId="1076"/>
          <ac:spMkLst>
            <pc:docMk/>
            <pc:sldMk cId="3423236722" sldId="2076137357"/>
            <ac:spMk id="31" creationId="{7796C265-8A7E-2CB3-E7F3-DDFF373C2CC6}"/>
          </ac:spMkLst>
        </pc:spChg>
        <pc:grpChg chg="mod">
          <ac:chgData name="Marco Parenzan" userId="a83bbb23f3e251dc" providerId="LiveId" clId="{46DFDAF2-42DC-40E3-8FD8-67154D3D931C}" dt="2025-06-12T09:34:16.363" v="2018" actId="1076"/>
          <ac:grpSpMkLst>
            <pc:docMk/>
            <pc:sldMk cId="3423236722" sldId="2076137357"/>
            <ac:grpSpMk id="16" creationId="{8286A55C-765B-BC20-2D53-ADC001CA41E0}"/>
          </ac:grpSpMkLst>
        </pc:grpChg>
      </pc:sldChg>
      <pc:sldChg chg="modSp add del mod">
        <pc:chgData name="Marco Parenzan" userId="a83bbb23f3e251dc" providerId="LiveId" clId="{46DFDAF2-42DC-40E3-8FD8-67154D3D931C}" dt="2025-06-13T07:52:01.120" v="2761" actId="27636"/>
        <pc:sldMkLst>
          <pc:docMk/>
          <pc:sldMk cId="3570878402" sldId="2076137358"/>
        </pc:sldMkLst>
        <pc:spChg chg="mod">
          <ac:chgData name="Marco Parenzan" userId="a83bbb23f3e251dc" providerId="LiveId" clId="{46DFDAF2-42DC-40E3-8FD8-67154D3D931C}" dt="2025-06-13T07:52:01.120" v="2761" actId="27636"/>
          <ac:spMkLst>
            <pc:docMk/>
            <pc:sldMk cId="3570878402" sldId="2076137358"/>
            <ac:spMk id="4" creationId="{6EBA6F5D-5B99-6D63-9FB1-B702C9521499}"/>
          </ac:spMkLst>
        </pc:spChg>
      </pc:sldChg>
      <pc:sldChg chg="add del">
        <pc:chgData name="Marco Parenzan" userId="a83bbb23f3e251dc" providerId="LiveId" clId="{46DFDAF2-42DC-40E3-8FD8-67154D3D931C}" dt="2025-06-13T07:52:01.090" v="2760"/>
        <pc:sldMkLst>
          <pc:docMk/>
          <pc:sldMk cId="3575101860" sldId="2076137359"/>
        </pc:sldMkLst>
      </pc:sldChg>
      <pc:sldChg chg="add del">
        <pc:chgData name="Marco Parenzan" userId="a83bbb23f3e251dc" providerId="LiveId" clId="{46DFDAF2-42DC-40E3-8FD8-67154D3D931C}" dt="2025-06-13T07:52:01.090" v="2760"/>
        <pc:sldMkLst>
          <pc:docMk/>
          <pc:sldMk cId="2160809446" sldId="2076137360"/>
        </pc:sldMkLst>
      </pc:sldChg>
      <pc:sldChg chg="add del">
        <pc:chgData name="Marco Parenzan" userId="a83bbb23f3e251dc" providerId="LiveId" clId="{46DFDAF2-42DC-40E3-8FD8-67154D3D931C}" dt="2025-06-13T07:52:01.090" v="2760"/>
        <pc:sldMkLst>
          <pc:docMk/>
          <pc:sldMk cId="737732156" sldId="2076137367"/>
        </pc:sldMkLst>
      </pc:sldChg>
      <pc:sldChg chg="add">
        <pc:chgData name="Marco Parenzan" userId="a83bbb23f3e251dc" providerId="LiveId" clId="{46DFDAF2-42DC-40E3-8FD8-67154D3D931C}" dt="2025-06-12T10:10:19.044" v="2158"/>
        <pc:sldMkLst>
          <pc:docMk/>
          <pc:sldMk cId="2732015076" sldId="2076137369"/>
        </pc:sldMkLst>
      </pc:sldChg>
      <pc:sldChg chg="modSp add">
        <pc:chgData name="Marco Parenzan" userId="a83bbb23f3e251dc" providerId="LiveId" clId="{46DFDAF2-42DC-40E3-8FD8-67154D3D931C}" dt="2025-06-06T11:25:21.800" v="50"/>
        <pc:sldMkLst>
          <pc:docMk/>
          <pc:sldMk cId="3760905269" sldId="2076137378"/>
        </pc:sldMkLst>
        <pc:spChg chg="mod">
          <ac:chgData name="Marco Parenzan" userId="a83bbb23f3e251dc" providerId="LiveId" clId="{46DFDAF2-42DC-40E3-8FD8-67154D3D931C}" dt="2025-06-06T11:25:21.800" v="50"/>
          <ac:spMkLst>
            <pc:docMk/>
            <pc:sldMk cId="3760905269" sldId="2076137378"/>
            <ac:spMk id="5" creationId="{EA259F47-E3B5-C33E-9090-3054D65379D8}"/>
          </ac:spMkLst>
        </pc:spChg>
      </pc:sldChg>
      <pc:sldChg chg="modSp add del mod">
        <pc:chgData name="Marco Parenzan" userId="a83bbb23f3e251dc" providerId="LiveId" clId="{46DFDAF2-42DC-40E3-8FD8-67154D3D931C}" dt="2025-06-12T12:20:25.764" v="2394" actId="47"/>
        <pc:sldMkLst>
          <pc:docMk/>
          <pc:sldMk cId="341277765" sldId="2076137379"/>
        </pc:sldMkLst>
        <pc:spChg chg="mod">
          <ac:chgData name="Marco Parenzan" userId="a83bbb23f3e251dc" providerId="LiveId" clId="{46DFDAF2-42DC-40E3-8FD8-67154D3D931C}" dt="2025-06-12T12:20:15.914" v="2390" actId="21"/>
          <ac:spMkLst>
            <pc:docMk/>
            <pc:sldMk cId="341277765" sldId="2076137379"/>
            <ac:spMk id="5" creationId="{828CC442-B09E-62D1-1AAB-EAA11E18A07B}"/>
          </ac:spMkLst>
        </pc:spChg>
      </pc:sldChg>
      <pc:sldChg chg="addSp modSp add mod setBg">
        <pc:chgData name="Marco Parenzan" userId="a83bbb23f3e251dc" providerId="LiveId" clId="{46DFDAF2-42DC-40E3-8FD8-67154D3D931C}" dt="2025-06-13T08:12:47.215" v="3394"/>
        <pc:sldMkLst>
          <pc:docMk/>
          <pc:sldMk cId="3346658033" sldId="2076137380"/>
        </pc:sldMkLst>
        <pc:spChg chg="mod">
          <ac:chgData name="Marco Parenzan" userId="a83bbb23f3e251dc" providerId="LiveId" clId="{46DFDAF2-42DC-40E3-8FD8-67154D3D931C}" dt="2025-06-06T11:27:35.032" v="106" actId="20577"/>
          <ac:spMkLst>
            <pc:docMk/>
            <pc:sldMk cId="3346658033" sldId="2076137380"/>
            <ac:spMk id="6" creationId="{4169BC7A-3690-EEAC-5611-6ABBDA61D429}"/>
          </ac:spMkLst>
        </pc:spChg>
        <pc:picChg chg="add mod">
          <ac:chgData name="Marco Parenzan" userId="a83bbb23f3e251dc" providerId="LiveId" clId="{46DFDAF2-42DC-40E3-8FD8-67154D3D931C}" dt="2025-06-13T04:13:00.357" v="2476" actId="931"/>
          <ac:picMkLst>
            <pc:docMk/>
            <pc:sldMk cId="3346658033" sldId="2076137380"/>
            <ac:picMk id="3" creationId="{24A8393E-B113-9CC5-82A3-4BE1F1CB5114}"/>
          </ac:picMkLst>
        </pc:picChg>
      </pc:sldChg>
      <pc:sldChg chg="addSp delSp modSp new mod modClrScheme modAnim chgLayout">
        <pc:chgData name="Marco Parenzan" userId="a83bbb23f3e251dc" providerId="LiveId" clId="{46DFDAF2-42DC-40E3-8FD8-67154D3D931C}" dt="2025-06-13T08:13:45.598" v="3396" actId="20577"/>
        <pc:sldMkLst>
          <pc:docMk/>
          <pc:sldMk cId="2456985592" sldId="2076137381"/>
        </pc:sldMkLst>
        <pc:spChg chg="add mod ord">
          <ac:chgData name="Marco Parenzan" userId="a83bbb23f3e251dc" providerId="LiveId" clId="{46DFDAF2-42DC-40E3-8FD8-67154D3D931C}" dt="2025-06-13T08:13:45.598" v="3396" actId="20577"/>
          <ac:spMkLst>
            <pc:docMk/>
            <pc:sldMk cId="2456985592" sldId="2076137381"/>
            <ac:spMk id="4" creationId="{9CE0DBE8-33B6-0E5B-B7A3-4519EDC43EF5}"/>
          </ac:spMkLst>
        </pc:spChg>
        <pc:spChg chg="add mod ord">
          <ac:chgData name="Marco Parenzan" userId="a83bbb23f3e251dc" providerId="LiveId" clId="{46DFDAF2-42DC-40E3-8FD8-67154D3D931C}" dt="2025-06-12T09:26:26.036" v="1806" actId="14"/>
          <ac:spMkLst>
            <pc:docMk/>
            <pc:sldMk cId="2456985592" sldId="2076137381"/>
            <ac:spMk id="5" creationId="{23F68E54-DA20-05A5-2AE0-9ADFC83B60E4}"/>
          </ac:spMkLst>
        </pc:spChg>
      </pc:sldChg>
      <pc:sldChg chg="add">
        <pc:chgData name="Marco Parenzan" userId="a83bbb23f3e251dc" providerId="LiveId" clId="{46DFDAF2-42DC-40E3-8FD8-67154D3D931C}" dt="2025-06-06T11:39:08.337" v="1492"/>
        <pc:sldMkLst>
          <pc:docMk/>
          <pc:sldMk cId="2112123946" sldId="2147309254"/>
        </pc:sldMkLst>
      </pc:sldChg>
      <pc:sldChg chg="modSp add ord modAnim">
        <pc:chgData name="Marco Parenzan" userId="a83bbb23f3e251dc" providerId="LiveId" clId="{46DFDAF2-42DC-40E3-8FD8-67154D3D931C}" dt="2025-06-13T07:39:54.192" v="2666" actId="313"/>
        <pc:sldMkLst>
          <pc:docMk/>
          <pc:sldMk cId="883132689" sldId="2147479135"/>
        </pc:sldMkLst>
        <pc:spChg chg="mod">
          <ac:chgData name="Marco Parenzan" userId="a83bbb23f3e251dc" providerId="LiveId" clId="{46DFDAF2-42DC-40E3-8FD8-67154D3D931C}" dt="2025-06-13T07:39:54.192" v="2666" actId="313"/>
          <ac:spMkLst>
            <pc:docMk/>
            <pc:sldMk cId="883132689" sldId="2147479135"/>
            <ac:spMk id="4" creationId="{3C15F971-585F-2A29-55CB-29EED7DD50DD}"/>
          </ac:spMkLst>
        </pc:spChg>
      </pc:sldChg>
      <pc:sldChg chg="modSp add mod">
        <pc:chgData name="Marco Parenzan" userId="a83bbb23f3e251dc" providerId="LiveId" clId="{46DFDAF2-42DC-40E3-8FD8-67154D3D931C}" dt="2025-06-12T09:31:32.736" v="1945" actId="6549"/>
        <pc:sldMkLst>
          <pc:docMk/>
          <pc:sldMk cId="1571785118" sldId="2147479141"/>
        </pc:sldMkLst>
        <pc:spChg chg="mod">
          <ac:chgData name="Marco Parenzan" userId="a83bbb23f3e251dc" providerId="LiveId" clId="{46DFDAF2-42DC-40E3-8FD8-67154D3D931C}" dt="2025-06-12T09:31:32.736" v="1945" actId="6549"/>
          <ac:spMkLst>
            <pc:docMk/>
            <pc:sldMk cId="1571785118" sldId="2147479141"/>
            <ac:spMk id="2" creationId="{D622007D-7E77-02FC-2BF0-726275C78A2E}"/>
          </ac:spMkLst>
        </pc:spChg>
      </pc:sldChg>
      <pc:sldChg chg="add del">
        <pc:chgData name="Marco Parenzan" userId="a83bbb23f3e251dc" providerId="LiveId" clId="{46DFDAF2-42DC-40E3-8FD8-67154D3D931C}" dt="2025-06-06T11:40:38.510" v="1501" actId="47"/>
        <pc:sldMkLst>
          <pc:docMk/>
          <pc:sldMk cId="904869332" sldId="2147479151"/>
        </pc:sldMkLst>
      </pc:sldChg>
      <pc:sldChg chg="modSp add mod">
        <pc:chgData name="Marco Parenzan" userId="a83bbb23f3e251dc" providerId="LiveId" clId="{46DFDAF2-42DC-40E3-8FD8-67154D3D931C}" dt="2025-06-12T10:07:35.997" v="2133" actId="20577"/>
        <pc:sldMkLst>
          <pc:docMk/>
          <pc:sldMk cId="364047586" sldId="2147479162"/>
        </pc:sldMkLst>
        <pc:spChg chg="mod">
          <ac:chgData name="Marco Parenzan" userId="a83bbb23f3e251dc" providerId="LiveId" clId="{46DFDAF2-42DC-40E3-8FD8-67154D3D931C}" dt="2025-06-12T10:07:07.042" v="2082" actId="20577"/>
          <ac:spMkLst>
            <pc:docMk/>
            <pc:sldMk cId="364047586" sldId="2147479162"/>
            <ac:spMk id="2" creationId="{71830820-FA0E-F940-0867-7B5937EFDA17}"/>
          </ac:spMkLst>
        </pc:spChg>
        <pc:spChg chg="mod">
          <ac:chgData name="Marco Parenzan" userId="a83bbb23f3e251dc" providerId="LiveId" clId="{46DFDAF2-42DC-40E3-8FD8-67154D3D931C}" dt="2025-06-12T10:07:35.997" v="2133" actId="20577"/>
          <ac:spMkLst>
            <pc:docMk/>
            <pc:sldMk cId="364047586" sldId="2147479162"/>
            <ac:spMk id="3" creationId="{323924E5-9EDA-7B38-2842-A761B36AFE0F}"/>
          </ac:spMkLst>
        </pc:spChg>
      </pc:sldChg>
      <pc:sldChg chg="modSp add mod">
        <pc:chgData name="Marco Parenzan" userId="a83bbb23f3e251dc" providerId="LiveId" clId="{46DFDAF2-42DC-40E3-8FD8-67154D3D931C}" dt="2025-06-12T10:07:23.676" v="2091" actId="27636"/>
        <pc:sldMkLst>
          <pc:docMk/>
          <pc:sldMk cId="2366589754" sldId="2147479163"/>
        </pc:sldMkLst>
        <pc:spChg chg="mod">
          <ac:chgData name="Marco Parenzan" userId="a83bbb23f3e251dc" providerId="LiveId" clId="{46DFDAF2-42DC-40E3-8FD8-67154D3D931C}" dt="2025-06-12T10:06:59.771" v="2061" actId="20577"/>
          <ac:spMkLst>
            <pc:docMk/>
            <pc:sldMk cId="2366589754" sldId="2147479163"/>
            <ac:spMk id="2" creationId="{2ED585D8-E870-9A68-39E1-4C1AEE7FF9B9}"/>
          </ac:spMkLst>
        </pc:spChg>
        <pc:spChg chg="mod">
          <ac:chgData name="Marco Parenzan" userId="a83bbb23f3e251dc" providerId="LiveId" clId="{46DFDAF2-42DC-40E3-8FD8-67154D3D931C}" dt="2025-06-12T10:07:23.676" v="2091" actId="27636"/>
          <ac:spMkLst>
            <pc:docMk/>
            <pc:sldMk cId="2366589754" sldId="2147479163"/>
            <ac:spMk id="3" creationId="{FF1A6275-D707-93A0-A81A-9A52A4E7BBC7}"/>
          </ac:spMkLst>
        </pc:spChg>
      </pc:sldChg>
      <pc:sldChg chg="add ord">
        <pc:chgData name="Marco Parenzan" userId="a83bbb23f3e251dc" providerId="LiveId" clId="{46DFDAF2-42DC-40E3-8FD8-67154D3D931C}" dt="2025-06-13T07:47:42.817" v="2710"/>
        <pc:sldMkLst>
          <pc:docMk/>
          <pc:sldMk cId="1297172331" sldId="2147479164"/>
        </pc:sldMkLst>
      </pc:sldChg>
      <pc:sldChg chg="modSp add mod ord">
        <pc:chgData name="Marco Parenzan" userId="a83bbb23f3e251dc" providerId="LiveId" clId="{46DFDAF2-42DC-40E3-8FD8-67154D3D931C}" dt="2025-06-12T12:24:40.599" v="2447"/>
        <pc:sldMkLst>
          <pc:docMk/>
          <pc:sldMk cId="622487767" sldId="2147479165"/>
        </pc:sldMkLst>
        <pc:spChg chg="mod">
          <ac:chgData name="Marco Parenzan" userId="a83bbb23f3e251dc" providerId="LiveId" clId="{46DFDAF2-42DC-40E3-8FD8-67154D3D931C}" dt="2025-06-12T10:10:32.845" v="2161" actId="27636"/>
          <ac:spMkLst>
            <pc:docMk/>
            <pc:sldMk cId="622487767" sldId="2147479165"/>
            <ac:spMk id="3" creationId="{6FEA08C3-3769-D6CD-82CA-95BBC4F092B5}"/>
          </ac:spMkLst>
        </pc:spChg>
      </pc:sldChg>
      <pc:sldChg chg="modSp add mod ord">
        <pc:chgData name="Marco Parenzan" userId="a83bbb23f3e251dc" providerId="LiveId" clId="{46DFDAF2-42DC-40E3-8FD8-67154D3D931C}" dt="2025-06-12T12:24:56.811" v="2454"/>
        <pc:sldMkLst>
          <pc:docMk/>
          <pc:sldMk cId="1440488721" sldId="2147479166"/>
        </pc:sldMkLst>
        <pc:spChg chg="mod">
          <ac:chgData name="Marco Parenzan" userId="a83bbb23f3e251dc" providerId="LiveId" clId="{46DFDAF2-42DC-40E3-8FD8-67154D3D931C}" dt="2025-06-12T10:10:32.853" v="2162" actId="27636"/>
          <ac:spMkLst>
            <pc:docMk/>
            <pc:sldMk cId="1440488721" sldId="2147479166"/>
            <ac:spMk id="3" creationId="{108E2960-BFBF-04AE-ACC9-E078AA74F7FD}"/>
          </ac:spMkLst>
        </pc:spChg>
      </pc:sldChg>
      <pc:sldChg chg="add">
        <pc:chgData name="Marco Parenzan" userId="a83bbb23f3e251dc" providerId="LiveId" clId="{46DFDAF2-42DC-40E3-8FD8-67154D3D931C}" dt="2025-06-06T11:39:08.337" v="1492"/>
        <pc:sldMkLst>
          <pc:docMk/>
          <pc:sldMk cId="553029399" sldId="2147479167"/>
        </pc:sldMkLst>
      </pc:sldChg>
      <pc:sldChg chg="modSp add mod">
        <pc:chgData name="Marco Parenzan" userId="a83bbb23f3e251dc" providerId="LiveId" clId="{46DFDAF2-42DC-40E3-8FD8-67154D3D931C}" dt="2025-06-12T10:10:32.876" v="2164" actId="27636"/>
        <pc:sldMkLst>
          <pc:docMk/>
          <pc:sldMk cId="1375241309" sldId="2147479168"/>
        </pc:sldMkLst>
        <pc:spChg chg="mod">
          <ac:chgData name="Marco Parenzan" userId="a83bbb23f3e251dc" providerId="LiveId" clId="{46DFDAF2-42DC-40E3-8FD8-67154D3D931C}" dt="2025-06-12T10:10:32.876" v="2164" actId="27636"/>
          <ac:spMkLst>
            <pc:docMk/>
            <pc:sldMk cId="1375241309" sldId="2147479168"/>
            <ac:spMk id="3" creationId="{D1BC2CA9-D366-F052-231A-49709CDC70D5}"/>
          </ac:spMkLst>
        </pc:spChg>
      </pc:sldChg>
      <pc:sldChg chg="addSp delSp modSp add mod chgLayout">
        <pc:chgData name="Marco Parenzan" userId="a83bbb23f3e251dc" providerId="LiveId" clId="{46DFDAF2-42DC-40E3-8FD8-67154D3D931C}" dt="2025-06-13T07:31:06.155" v="2499" actId="6264"/>
        <pc:sldMkLst>
          <pc:docMk/>
          <pc:sldMk cId="4198127034" sldId="2147479169"/>
        </pc:sldMkLst>
        <pc:spChg chg="mod ord">
          <ac:chgData name="Marco Parenzan" userId="a83bbb23f3e251dc" providerId="LiveId" clId="{46DFDAF2-42DC-40E3-8FD8-67154D3D931C}" dt="2025-06-13T07:31:06.155" v="2499" actId="6264"/>
          <ac:spMkLst>
            <pc:docMk/>
            <pc:sldMk cId="4198127034" sldId="2147479169"/>
            <ac:spMk id="2" creationId="{9859C130-029D-174E-3083-BB042C6CD4FC}"/>
          </ac:spMkLst>
        </pc:spChg>
        <pc:spChg chg="mod ord">
          <ac:chgData name="Marco Parenzan" userId="a83bbb23f3e251dc" providerId="LiveId" clId="{46DFDAF2-42DC-40E3-8FD8-67154D3D931C}" dt="2025-06-13T07:31:06.155" v="2499" actId="6264"/>
          <ac:spMkLst>
            <pc:docMk/>
            <pc:sldMk cId="4198127034" sldId="2147479169"/>
            <ac:spMk id="3" creationId="{32F9F26D-F0A3-C150-19DB-3E9B97B7C089}"/>
          </ac:spMkLst>
        </pc:spChg>
        <pc:spChg chg="add del mod">
          <ac:chgData name="Marco Parenzan" userId="a83bbb23f3e251dc" providerId="LiveId" clId="{46DFDAF2-42DC-40E3-8FD8-67154D3D931C}" dt="2025-06-13T07:31:06.155" v="2499" actId="6264"/>
          <ac:spMkLst>
            <pc:docMk/>
            <pc:sldMk cId="4198127034" sldId="2147479169"/>
            <ac:spMk id="4" creationId="{CFB150D9-16B7-1D3D-87D9-B77212DE145D}"/>
          </ac:spMkLst>
        </pc:spChg>
        <pc:spChg chg="add del mod">
          <ac:chgData name="Marco Parenzan" userId="a83bbb23f3e251dc" providerId="LiveId" clId="{46DFDAF2-42DC-40E3-8FD8-67154D3D931C}" dt="2025-06-13T07:31:06.155" v="2499" actId="6264"/>
          <ac:spMkLst>
            <pc:docMk/>
            <pc:sldMk cId="4198127034" sldId="2147479169"/>
            <ac:spMk id="5" creationId="{E9F764AD-F56B-7420-DD21-553F72EC93C8}"/>
          </ac:spMkLst>
        </pc:spChg>
      </pc:sldChg>
      <pc:sldChg chg="addSp delSp modSp add mod chgLayout">
        <pc:chgData name="Marco Parenzan" userId="a83bbb23f3e251dc" providerId="LiveId" clId="{46DFDAF2-42DC-40E3-8FD8-67154D3D931C}" dt="2025-06-13T07:31:01.160" v="2498" actId="6264"/>
        <pc:sldMkLst>
          <pc:docMk/>
          <pc:sldMk cId="2592021356" sldId="2147479170"/>
        </pc:sldMkLst>
        <pc:spChg chg="mod ord">
          <ac:chgData name="Marco Parenzan" userId="a83bbb23f3e251dc" providerId="LiveId" clId="{46DFDAF2-42DC-40E3-8FD8-67154D3D931C}" dt="2025-06-13T07:31:01.160" v="2498" actId="6264"/>
          <ac:spMkLst>
            <pc:docMk/>
            <pc:sldMk cId="2592021356" sldId="2147479170"/>
            <ac:spMk id="2" creationId="{35288551-5B9B-80C4-9B68-9D65FB03A8C2}"/>
          </ac:spMkLst>
        </pc:spChg>
        <pc:spChg chg="mod ord">
          <ac:chgData name="Marco Parenzan" userId="a83bbb23f3e251dc" providerId="LiveId" clId="{46DFDAF2-42DC-40E3-8FD8-67154D3D931C}" dt="2025-06-13T07:31:01.160" v="2498" actId="6264"/>
          <ac:spMkLst>
            <pc:docMk/>
            <pc:sldMk cId="2592021356" sldId="2147479170"/>
            <ac:spMk id="3" creationId="{1EC587F7-1AD4-5A6F-4486-194821638BAD}"/>
          </ac:spMkLst>
        </pc:spChg>
        <pc:spChg chg="add del mod">
          <ac:chgData name="Marco Parenzan" userId="a83bbb23f3e251dc" providerId="LiveId" clId="{46DFDAF2-42DC-40E3-8FD8-67154D3D931C}" dt="2025-06-13T07:31:01.160" v="2498" actId="6264"/>
          <ac:spMkLst>
            <pc:docMk/>
            <pc:sldMk cId="2592021356" sldId="2147479170"/>
            <ac:spMk id="4" creationId="{3814E108-92B2-2795-10C0-DA3899B3B1F4}"/>
          </ac:spMkLst>
        </pc:spChg>
        <pc:spChg chg="add del mod">
          <ac:chgData name="Marco Parenzan" userId="a83bbb23f3e251dc" providerId="LiveId" clId="{46DFDAF2-42DC-40E3-8FD8-67154D3D931C}" dt="2025-06-13T07:31:01.160" v="2498" actId="6264"/>
          <ac:spMkLst>
            <pc:docMk/>
            <pc:sldMk cId="2592021356" sldId="2147479170"/>
            <ac:spMk id="5" creationId="{DF481D51-6025-56C7-64C4-32224841227A}"/>
          </ac:spMkLst>
        </pc:spChg>
      </pc:sldChg>
      <pc:sldChg chg="add">
        <pc:chgData name="Marco Parenzan" userId="a83bbb23f3e251dc" providerId="LiveId" clId="{46DFDAF2-42DC-40E3-8FD8-67154D3D931C}" dt="2025-06-12T10:09:47.750" v="2157"/>
        <pc:sldMkLst>
          <pc:docMk/>
          <pc:sldMk cId="2545406561" sldId="2147479171"/>
        </pc:sldMkLst>
      </pc:sldChg>
      <pc:sldChg chg="add">
        <pc:chgData name="Marco Parenzan" userId="a83bbb23f3e251dc" providerId="LiveId" clId="{46DFDAF2-42DC-40E3-8FD8-67154D3D931C}" dt="2025-06-12T10:09:47.750" v="2157"/>
        <pc:sldMkLst>
          <pc:docMk/>
          <pc:sldMk cId="1734267652" sldId="2147479172"/>
        </pc:sldMkLst>
      </pc:sldChg>
      <pc:sldChg chg="add">
        <pc:chgData name="Marco Parenzan" userId="a83bbb23f3e251dc" providerId="LiveId" clId="{46DFDAF2-42DC-40E3-8FD8-67154D3D931C}" dt="2025-06-06T11:39:08.337" v="1492"/>
        <pc:sldMkLst>
          <pc:docMk/>
          <pc:sldMk cId="1039526502" sldId="2147479173"/>
        </pc:sldMkLst>
      </pc:sldChg>
      <pc:sldChg chg="modSp add mod">
        <pc:chgData name="Marco Parenzan" userId="a83bbb23f3e251dc" providerId="LiveId" clId="{46DFDAF2-42DC-40E3-8FD8-67154D3D931C}" dt="2025-06-12T10:10:32.903" v="2167" actId="27636"/>
        <pc:sldMkLst>
          <pc:docMk/>
          <pc:sldMk cId="1598328499" sldId="2147479174"/>
        </pc:sldMkLst>
        <pc:spChg chg="mod">
          <ac:chgData name="Marco Parenzan" userId="a83bbb23f3e251dc" providerId="LiveId" clId="{46DFDAF2-42DC-40E3-8FD8-67154D3D931C}" dt="2025-06-12T10:10:32.903" v="2167" actId="27636"/>
          <ac:spMkLst>
            <pc:docMk/>
            <pc:sldMk cId="1598328499" sldId="2147479174"/>
            <ac:spMk id="3" creationId="{17922102-B2EC-EA32-19CA-58C470F54307}"/>
          </ac:spMkLst>
        </pc:spChg>
      </pc:sldChg>
      <pc:sldChg chg="add del">
        <pc:chgData name="Marco Parenzan" userId="a83bbb23f3e251dc" providerId="LiveId" clId="{46DFDAF2-42DC-40E3-8FD8-67154D3D931C}" dt="2025-06-13T07:48:41.991" v="2711" actId="47"/>
        <pc:sldMkLst>
          <pc:docMk/>
          <pc:sldMk cId="4164836241" sldId="2147479175"/>
        </pc:sldMkLst>
      </pc:sldChg>
      <pc:sldChg chg="add del">
        <pc:chgData name="Marco Parenzan" userId="a83bbb23f3e251dc" providerId="LiveId" clId="{46DFDAF2-42DC-40E3-8FD8-67154D3D931C}" dt="2025-06-12T12:29:11.511" v="2469" actId="47"/>
        <pc:sldMkLst>
          <pc:docMk/>
          <pc:sldMk cId="4258073557" sldId="2147479179"/>
        </pc:sldMkLst>
      </pc:sldChg>
      <pc:sldChg chg="modSp add mod">
        <pc:chgData name="Marco Parenzan" userId="a83bbb23f3e251dc" providerId="LiveId" clId="{46DFDAF2-42DC-40E3-8FD8-67154D3D931C}" dt="2025-06-12T12:28:54.144" v="2461" actId="27636"/>
        <pc:sldMkLst>
          <pc:docMk/>
          <pc:sldMk cId="1103587158" sldId="2147479180"/>
        </pc:sldMkLst>
        <pc:spChg chg="mod">
          <ac:chgData name="Marco Parenzan" userId="a83bbb23f3e251dc" providerId="LiveId" clId="{46DFDAF2-42DC-40E3-8FD8-67154D3D931C}" dt="2025-06-12T12:28:54.144" v="2461" actId="27636"/>
          <ac:spMkLst>
            <pc:docMk/>
            <pc:sldMk cId="1103587158" sldId="2147479180"/>
            <ac:spMk id="3" creationId="{AA3ADD19-2515-BAE5-E512-C78E933DFEEA}"/>
          </ac:spMkLst>
        </pc:spChg>
      </pc:sldChg>
      <pc:sldChg chg="modSp add mod">
        <pc:chgData name="Marco Parenzan" userId="a83bbb23f3e251dc" providerId="LiveId" clId="{46DFDAF2-42DC-40E3-8FD8-67154D3D931C}" dt="2025-06-12T12:28:54.173" v="2462" actId="27636"/>
        <pc:sldMkLst>
          <pc:docMk/>
          <pc:sldMk cId="2700749148" sldId="2147479181"/>
        </pc:sldMkLst>
        <pc:spChg chg="mod">
          <ac:chgData name="Marco Parenzan" userId="a83bbb23f3e251dc" providerId="LiveId" clId="{46DFDAF2-42DC-40E3-8FD8-67154D3D931C}" dt="2025-06-12T12:28:54.173" v="2462" actId="27636"/>
          <ac:spMkLst>
            <pc:docMk/>
            <pc:sldMk cId="2700749148" sldId="2147479181"/>
            <ac:spMk id="3" creationId="{6D0CCAEC-ED32-CEBA-21F0-FA49B2283730}"/>
          </ac:spMkLst>
        </pc:spChg>
      </pc:sldChg>
      <pc:sldChg chg="add">
        <pc:chgData name="Marco Parenzan" userId="a83bbb23f3e251dc" providerId="LiveId" clId="{46DFDAF2-42DC-40E3-8FD8-67154D3D931C}" dt="2025-06-12T12:28:24.130" v="2459"/>
        <pc:sldMkLst>
          <pc:docMk/>
          <pc:sldMk cId="390177521" sldId="2147479182"/>
        </pc:sldMkLst>
      </pc:sldChg>
      <pc:sldChg chg="add">
        <pc:chgData name="Marco Parenzan" userId="a83bbb23f3e251dc" providerId="LiveId" clId="{46DFDAF2-42DC-40E3-8FD8-67154D3D931C}" dt="2025-06-12T12:28:24.130" v="2459"/>
        <pc:sldMkLst>
          <pc:docMk/>
          <pc:sldMk cId="1778114331" sldId="2147479183"/>
        </pc:sldMkLst>
      </pc:sldChg>
      <pc:sldChg chg="modSp add mod">
        <pc:chgData name="Marco Parenzan" userId="a83bbb23f3e251dc" providerId="LiveId" clId="{46DFDAF2-42DC-40E3-8FD8-67154D3D931C}" dt="2025-06-12T12:28:54.192" v="2463" actId="27636"/>
        <pc:sldMkLst>
          <pc:docMk/>
          <pc:sldMk cId="4000772712" sldId="2147479184"/>
        </pc:sldMkLst>
        <pc:spChg chg="mod">
          <ac:chgData name="Marco Parenzan" userId="a83bbb23f3e251dc" providerId="LiveId" clId="{46DFDAF2-42DC-40E3-8FD8-67154D3D931C}" dt="2025-06-12T12:28:54.192" v="2463" actId="27636"/>
          <ac:spMkLst>
            <pc:docMk/>
            <pc:sldMk cId="4000772712" sldId="2147479184"/>
            <ac:spMk id="3" creationId="{481D2965-1B7A-9FC6-32B1-76B1BD8561DB}"/>
          </ac:spMkLst>
        </pc:spChg>
      </pc:sldChg>
      <pc:sldChg chg="add del">
        <pc:chgData name="Marco Parenzan" userId="a83bbb23f3e251dc" providerId="LiveId" clId="{46DFDAF2-42DC-40E3-8FD8-67154D3D931C}" dt="2025-06-13T07:33:05.821" v="2504" actId="47"/>
        <pc:sldMkLst>
          <pc:docMk/>
          <pc:sldMk cId="1270049926" sldId="2147479185"/>
        </pc:sldMkLst>
      </pc:sldChg>
      <pc:sldChg chg="modSp add mod">
        <pc:chgData name="Marco Parenzan" userId="a83bbb23f3e251dc" providerId="LiveId" clId="{46DFDAF2-42DC-40E3-8FD8-67154D3D931C}" dt="2025-06-12T12:28:54.216" v="2465" actId="27636"/>
        <pc:sldMkLst>
          <pc:docMk/>
          <pc:sldMk cId="4183411468" sldId="2147479186"/>
        </pc:sldMkLst>
        <pc:spChg chg="mod">
          <ac:chgData name="Marco Parenzan" userId="a83bbb23f3e251dc" providerId="LiveId" clId="{46DFDAF2-42DC-40E3-8FD8-67154D3D931C}" dt="2025-06-12T12:28:54.216" v="2465" actId="27636"/>
          <ac:spMkLst>
            <pc:docMk/>
            <pc:sldMk cId="4183411468" sldId="2147479186"/>
            <ac:spMk id="3" creationId="{9FA410AA-01D7-27D3-651E-E144A3A84104}"/>
          </ac:spMkLst>
        </pc:spChg>
        <pc:spChg chg="mod">
          <ac:chgData name="Marco Parenzan" userId="a83bbb23f3e251dc" providerId="LiveId" clId="{46DFDAF2-42DC-40E3-8FD8-67154D3D931C}" dt="2025-06-12T12:28:54.211" v="2464" actId="27636"/>
          <ac:spMkLst>
            <pc:docMk/>
            <pc:sldMk cId="4183411468" sldId="2147479186"/>
            <ac:spMk id="4" creationId="{9613894E-C9F6-DE58-CDB6-1862767D2E84}"/>
          </ac:spMkLst>
        </pc:spChg>
      </pc:sldChg>
      <pc:sldChg chg="modSp add mod">
        <pc:chgData name="Marco Parenzan" userId="a83bbb23f3e251dc" providerId="LiveId" clId="{46DFDAF2-42DC-40E3-8FD8-67154D3D931C}" dt="2025-06-13T08:09:55.083" v="3386" actId="1076"/>
        <pc:sldMkLst>
          <pc:docMk/>
          <pc:sldMk cId="1368370933" sldId="2147479187"/>
        </pc:sldMkLst>
        <pc:spChg chg="mod">
          <ac:chgData name="Marco Parenzan" userId="a83bbb23f3e251dc" providerId="LiveId" clId="{46DFDAF2-42DC-40E3-8FD8-67154D3D931C}" dt="2025-06-13T08:09:55.083" v="3386" actId="1076"/>
          <ac:spMkLst>
            <pc:docMk/>
            <pc:sldMk cId="1368370933" sldId="2147479187"/>
            <ac:spMk id="6" creationId="{F1DE8700-CD05-AE07-BFFF-03154AD9D9D3}"/>
          </ac:spMkLst>
        </pc:spChg>
      </pc:sldChg>
      <pc:sldChg chg="add">
        <pc:chgData name="Marco Parenzan" userId="a83bbb23f3e251dc" providerId="LiveId" clId="{46DFDAF2-42DC-40E3-8FD8-67154D3D931C}" dt="2025-06-12T12:28:24.130" v="2459"/>
        <pc:sldMkLst>
          <pc:docMk/>
          <pc:sldMk cId="3830599500" sldId="2147479188"/>
        </pc:sldMkLst>
      </pc:sldChg>
      <pc:sldChg chg="addSp delSp modSp add mod modClrScheme chgLayout">
        <pc:chgData name="Marco Parenzan" userId="a83bbb23f3e251dc" providerId="LiveId" clId="{46DFDAF2-42DC-40E3-8FD8-67154D3D931C}" dt="2025-06-13T07:33:35.139" v="2507" actId="700"/>
        <pc:sldMkLst>
          <pc:docMk/>
          <pc:sldMk cId="480673205" sldId="2147479189"/>
        </pc:sldMkLst>
        <pc:spChg chg="mod ord">
          <ac:chgData name="Marco Parenzan" userId="a83bbb23f3e251dc" providerId="LiveId" clId="{46DFDAF2-42DC-40E3-8FD8-67154D3D931C}" dt="2025-06-13T07:33:35.139" v="2507" actId="700"/>
          <ac:spMkLst>
            <pc:docMk/>
            <pc:sldMk cId="480673205" sldId="2147479189"/>
            <ac:spMk id="2" creationId="{DC0E5403-1AA2-3A3C-7832-8C736F56981A}"/>
          </ac:spMkLst>
        </pc:spChg>
        <pc:spChg chg="del">
          <ac:chgData name="Marco Parenzan" userId="a83bbb23f3e251dc" providerId="LiveId" clId="{46DFDAF2-42DC-40E3-8FD8-67154D3D931C}" dt="2025-06-13T07:33:27.870" v="2506"/>
          <ac:spMkLst>
            <pc:docMk/>
            <pc:sldMk cId="480673205" sldId="2147479189"/>
            <ac:spMk id="4" creationId="{72A9920C-8CE1-9DC8-3E20-6179BDC03552}"/>
          </ac:spMkLst>
        </pc:spChg>
        <pc:spChg chg="add del mod">
          <ac:chgData name="Marco Parenzan" userId="a83bbb23f3e251dc" providerId="LiveId" clId="{46DFDAF2-42DC-40E3-8FD8-67154D3D931C}" dt="2025-06-13T07:33:35.139" v="2507" actId="700"/>
          <ac:spMkLst>
            <pc:docMk/>
            <pc:sldMk cId="480673205" sldId="2147479189"/>
            <ac:spMk id="5" creationId="{193E040C-88B8-3615-F6C3-34C7B647A573}"/>
          </ac:spMkLst>
        </pc:spChg>
        <pc:picChg chg="add mod ord">
          <ac:chgData name="Marco Parenzan" userId="a83bbb23f3e251dc" providerId="LiveId" clId="{46DFDAF2-42DC-40E3-8FD8-67154D3D931C}" dt="2025-06-13T07:33:35.139" v="2507" actId="700"/>
          <ac:picMkLst>
            <pc:docMk/>
            <pc:sldMk cId="480673205" sldId="2147479189"/>
            <ac:picMk id="6" creationId="{D2BBD226-19D3-F063-EA27-3B3BB5C784E6}"/>
          </ac:picMkLst>
        </pc:picChg>
        <pc:picChg chg="del">
          <ac:chgData name="Marco Parenzan" userId="a83bbb23f3e251dc" providerId="LiveId" clId="{46DFDAF2-42DC-40E3-8FD8-67154D3D931C}" dt="2025-06-13T07:33:24.221" v="2505" actId="21"/>
          <ac:picMkLst>
            <pc:docMk/>
            <pc:sldMk cId="480673205" sldId="2147479189"/>
            <ac:picMk id="7" creationId="{D2BBD226-19D3-F063-EA27-3B3BB5C784E6}"/>
          </ac:picMkLst>
        </pc:picChg>
      </pc:sldChg>
      <pc:sldChg chg="add">
        <pc:chgData name="Marco Parenzan" userId="a83bbb23f3e251dc" providerId="LiveId" clId="{46DFDAF2-42DC-40E3-8FD8-67154D3D931C}" dt="2025-06-12T12:28:24.130" v="2459"/>
        <pc:sldMkLst>
          <pc:docMk/>
          <pc:sldMk cId="3786622727" sldId="2147479190"/>
        </pc:sldMkLst>
      </pc:sldChg>
      <pc:sldChg chg="add">
        <pc:chgData name="Marco Parenzan" userId="a83bbb23f3e251dc" providerId="LiveId" clId="{46DFDAF2-42DC-40E3-8FD8-67154D3D931C}" dt="2025-06-12T12:28:24.130" v="2459"/>
        <pc:sldMkLst>
          <pc:docMk/>
          <pc:sldMk cId="3968263629" sldId="2147479191"/>
        </pc:sldMkLst>
      </pc:sldChg>
      <pc:sldChg chg="modSp add del mod">
        <pc:chgData name="Marco Parenzan" userId="a83bbb23f3e251dc" providerId="LiveId" clId="{46DFDAF2-42DC-40E3-8FD8-67154D3D931C}" dt="2025-06-13T07:30:37.144" v="2495" actId="2696"/>
        <pc:sldMkLst>
          <pc:docMk/>
          <pc:sldMk cId="114571539" sldId="2147479212"/>
        </pc:sldMkLst>
        <pc:spChg chg="mod">
          <ac:chgData name="Marco Parenzan" userId="a83bbb23f3e251dc" providerId="LiveId" clId="{46DFDAF2-42DC-40E3-8FD8-67154D3D931C}" dt="2025-06-12T12:29:16.157" v="2475" actId="20577"/>
          <ac:spMkLst>
            <pc:docMk/>
            <pc:sldMk cId="114571539" sldId="2147479212"/>
            <ac:spMk id="2" creationId="{76EEC240-DB1A-F711-C9D8-5CF0239D8086}"/>
          </ac:spMkLst>
        </pc:spChg>
        <pc:spChg chg="mod">
          <ac:chgData name="Marco Parenzan" userId="a83bbb23f3e251dc" providerId="LiveId" clId="{46DFDAF2-42DC-40E3-8FD8-67154D3D931C}" dt="2025-06-12T12:28:55.563" v="2466" actId="21"/>
          <ac:spMkLst>
            <pc:docMk/>
            <pc:sldMk cId="114571539" sldId="2147479212"/>
            <ac:spMk id="4" creationId="{DB57C3AC-E05F-38BF-45E7-9FDC0F9C17F9}"/>
          </ac:spMkLst>
        </pc:spChg>
      </pc:sldChg>
      <pc:sldChg chg="add">
        <pc:chgData name="Marco Parenzan" userId="a83bbb23f3e251dc" providerId="LiveId" clId="{46DFDAF2-42DC-40E3-8FD8-67154D3D931C}" dt="2025-06-13T07:31:45.700" v="2502"/>
        <pc:sldMkLst>
          <pc:docMk/>
          <pc:sldMk cId="377109067" sldId="2147479212"/>
        </pc:sldMkLst>
      </pc:sldChg>
      <pc:sldChg chg="add del">
        <pc:chgData name="Marco Parenzan" userId="a83bbb23f3e251dc" providerId="LiveId" clId="{46DFDAF2-42DC-40E3-8FD8-67154D3D931C}" dt="2025-06-13T07:31:40.627" v="2501" actId="2696"/>
        <pc:sldMkLst>
          <pc:docMk/>
          <pc:sldMk cId="1479361461" sldId="2147479212"/>
        </pc:sldMkLst>
      </pc:sldChg>
      <pc:sldChg chg="add">
        <pc:chgData name="Marco Parenzan" userId="a83bbb23f3e251dc" providerId="LiveId" clId="{46DFDAF2-42DC-40E3-8FD8-67154D3D931C}" dt="2025-06-06T11:39:08.337" v="1492"/>
        <pc:sldMkLst>
          <pc:docMk/>
          <pc:sldMk cId="483325238" sldId="2147479213"/>
        </pc:sldMkLst>
      </pc:sldChg>
      <pc:sldChg chg="add del">
        <pc:chgData name="Marco Parenzan" userId="a83bbb23f3e251dc" providerId="LiveId" clId="{46DFDAF2-42DC-40E3-8FD8-67154D3D931C}" dt="2025-06-12T09:35:52.377" v="2047"/>
        <pc:sldMkLst>
          <pc:docMk/>
          <pc:sldMk cId="1388766379" sldId="2147479214"/>
        </pc:sldMkLst>
      </pc:sldChg>
      <pc:sldChg chg="add del">
        <pc:chgData name="Marco Parenzan" userId="a83bbb23f3e251dc" providerId="LiveId" clId="{46DFDAF2-42DC-40E3-8FD8-67154D3D931C}" dt="2025-06-12T09:35:45.088" v="2045" actId="2696"/>
        <pc:sldMkLst>
          <pc:docMk/>
          <pc:sldMk cId="1823190192" sldId="2147479214"/>
        </pc:sldMkLst>
      </pc:sldChg>
      <pc:sldChg chg="add del ord">
        <pc:chgData name="Marco Parenzan" userId="a83bbb23f3e251dc" providerId="LiveId" clId="{46DFDAF2-42DC-40E3-8FD8-67154D3D931C}" dt="2025-06-12T09:35:32.190" v="2043" actId="2696"/>
        <pc:sldMkLst>
          <pc:docMk/>
          <pc:sldMk cId="3041507925" sldId="2147479214"/>
        </pc:sldMkLst>
      </pc:sldChg>
      <pc:sldChg chg="add">
        <pc:chgData name="Marco Parenzan" userId="a83bbb23f3e251dc" providerId="LiveId" clId="{46DFDAF2-42DC-40E3-8FD8-67154D3D931C}" dt="2025-06-06T11:39:08.337" v="1492"/>
        <pc:sldMkLst>
          <pc:docMk/>
          <pc:sldMk cId="1058343236" sldId="2147479215"/>
        </pc:sldMkLst>
      </pc:sldChg>
      <pc:sldChg chg="modSp add mod">
        <pc:chgData name="Marco Parenzan" userId="a83bbb23f3e251dc" providerId="LiveId" clId="{46DFDAF2-42DC-40E3-8FD8-67154D3D931C}" dt="2025-06-13T08:16:40.996" v="3942" actId="20577"/>
        <pc:sldMkLst>
          <pc:docMk/>
          <pc:sldMk cId="1840158497" sldId="2147479217"/>
        </pc:sldMkLst>
        <pc:spChg chg="mod">
          <ac:chgData name="Marco Parenzan" userId="a83bbb23f3e251dc" providerId="LiveId" clId="{46DFDAF2-42DC-40E3-8FD8-67154D3D931C}" dt="2025-06-13T08:16:40.996" v="3942" actId="20577"/>
          <ac:spMkLst>
            <pc:docMk/>
            <pc:sldMk cId="1840158497" sldId="2147479217"/>
            <ac:spMk id="5" creationId="{8A53E793-E17C-4573-B445-4564D3511E6D}"/>
          </ac:spMkLst>
        </pc:spChg>
      </pc:sldChg>
      <pc:sldChg chg="add del">
        <pc:chgData name="Marco Parenzan" userId="a83bbb23f3e251dc" providerId="LiveId" clId="{46DFDAF2-42DC-40E3-8FD8-67154D3D931C}" dt="2025-06-12T10:07:54.915" v="2134" actId="47"/>
        <pc:sldMkLst>
          <pc:docMk/>
          <pc:sldMk cId="1530712738" sldId="2147479218"/>
        </pc:sldMkLst>
      </pc:sldChg>
      <pc:sldChg chg="addSp modSp add mod modAnim">
        <pc:chgData name="Marco Parenzan" userId="a83bbb23f3e251dc" providerId="LiveId" clId="{46DFDAF2-42DC-40E3-8FD8-67154D3D931C}" dt="2025-06-12T10:08:20.082" v="2155"/>
        <pc:sldMkLst>
          <pc:docMk/>
          <pc:sldMk cId="2263654887" sldId="2147479219"/>
        </pc:sldMkLst>
        <pc:spChg chg="mod">
          <ac:chgData name="Marco Parenzan" userId="a83bbb23f3e251dc" providerId="LiveId" clId="{46DFDAF2-42DC-40E3-8FD8-67154D3D931C}" dt="2025-06-12T10:08:12.399" v="2151" actId="20577"/>
          <ac:spMkLst>
            <pc:docMk/>
            <pc:sldMk cId="2263654887" sldId="2147479219"/>
            <ac:spMk id="5" creationId="{48403044-699F-38F1-3725-721208543336}"/>
          </ac:spMkLst>
        </pc:spChg>
        <pc:graphicFrameChg chg="add mod">
          <ac:chgData name="Marco Parenzan" userId="a83bbb23f3e251dc" providerId="LiveId" clId="{46DFDAF2-42DC-40E3-8FD8-67154D3D931C}" dt="2025-06-12T10:08:18.210" v="2154" actId="14100"/>
          <ac:graphicFrameMkLst>
            <pc:docMk/>
            <pc:sldMk cId="2263654887" sldId="2147479219"/>
            <ac:graphicFrameMk id="6" creationId="{AAA5BA37-2178-B514-9418-8052030DC196}"/>
          </ac:graphicFrameMkLst>
        </pc:graphicFrameChg>
      </pc:sldChg>
      <pc:sldChg chg="delSp add del mod">
        <pc:chgData name="Marco Parenzan" userId="a83bbb23f3e251dc" providerId="LiveId" clId="{46DFDAF2-42DC-40E3-8FD8-67154D3D931C}" dt="2025-06-12T09:36:58.977" v="2058" actId="18676"/>
        <pc:sldMkLst>
          <pc:docMk/>
          <pc:sldMk cId="527434884" sldId="2147479220"/>
        </pc:sldMkLst>
        <pc:picChg chg="del">
          <ac:chgData name="Marco Parenzan" userId="a83bbb23f3e251dc" providerId="LiveId" clId="{46DFDAF2-42DC-40E3-8FD8-67154D3D931C}" dt="2025-06-12T09:36:39.170" v="2056" actId="21"/>
          <ac:picMkLst>
            <pc:docMk/>
            <pc:sldMk cId="527434884" sldId="2147479220"/>
            <ac:picMk id="8" creationId="{B12DA0DD-62FB-98FF-C97A-94ECCC7CCD7B}"/>
          </ac:picMkLst>
        </pc:picChg>
      </pc:sldChg>
      <pc:sldChg chg="add ord">
        <pc:chgData name="Marco Parenzan" userId="a83bbb23f3e251dc" providerId="LiveId" clId="{46DFDAF2-42DC-40E3-8FD8-67154D3D931C}" dt="2025-06-12T09:36:32.880" v="2053"/>
        <pc:sldMkLst>
          <pc:docMk/>
          <pc:sldMk cId="1277084002" sldId="2147479222"/>
        </pc:sldMkLst>
      </pc:sldChg>
      <pc:sldChg chg="add ord">
        <pc:chgData name="Marco Parenzan" userId="a83bbb23f3e251dc" providerId="LiveId" clId="{46DFDAF2-42DC-40E3-8FD8-67154D3D931C}" dt="2025-06-13T07:30:19.435" v="2493"/>
        <pc:sldMkLst>
          <pc:docMk/>
          <pc:sldMk cId="53558654" sldId="2147479223"/>
        </pc:sldMkLst>
      </pc:sldChg>
      <pc:sldChg chg="addSp delSp modSp add del mod">
        <pc:chgData name="Marco Parenzan" userId="a83bbb23f3e251dc" providerId="LiveId" clId="{46DFDAF2-42DC-40E3-8FD8-67154D3D931C}" dt="2025-06-12T10:08:39.348" v="2156" actId="47"/>
        <pc:sldMkLst>
          <pc:docMk/>
          <pc:sldMk cId="1271085191" sldId="2147479224"/>
        </pc:sldMkLst>
        <pc:spChg chg="add mod">
          <ac:chgData name="Marco Parenzan" userId="a83bbb23f3e251dc" providerId="LiveId" clId="{46DFDAF2-42DC-40E3-8FD8-67154D3D931C}" dt="2025-06-12T10:08:05.366" v="2135" actId="21"/>
          <ac:spMkLst>
            <pc:docMk/>
            <pc:sldMk cId="1271085191" sldId="2147479224"/>
            <ac:spMk id="4" creationId="{B0C7B992-E23A-7A5A-C9BB-03EE62A15092}"/>
          </ac:spMkLst>
        </pc:spChg>
        <pc:graphicFrameChg chg="del">
          <ac:chgData name="Marco Parenzan" userId="a83bbb23f3e251dc" providerId="LiveId" clId="{46DFDAF2-42DC-40E3-8FD8-67154D3D931C}" dt="2025-06-12T10:08:05.366" v="2135" actId="21"/>
          <ac:graphicFrameMkLst>
            <pc:docMk/>
            <pc:sldMk cId="1271085191" sldId="2147479224"/>
            <ac:graphicFrameMk id="6" creationId="{AAA5BA37-2178-B514-9418-8052030DC196}"/>
          </ac:graphicFrameMkLst>
        </pc:graphicFrameChg>
      </pc:sldChg>
      <pc:sldChg chg="add">
        <pc:chgData name="Marco Parenzan" userId="a83bbb23f3e251dc" providerId="LiveId" clId="{46DFDAF2-42DC-40E3-8FD8-67154D3D931C}" dt="2025-06-06T11:39:53.601" v="1498"/>
        <pc:sldMkLst>
          <pc:docMk/>
          <pc:sldMk cId="3236052436" sldId="2147479225"/>
        </pc:sldMkLst>
      </pc:sldChg>
      <pc:sldChg chg="add">
        <pc:chgData name="Marco Parenzan" userId="a83bbb23f3e251dc" providerId="LiveId" clId="{46DFDAF2-42DC-40E3-8FD8-67154D3D931C}" dt="2025-06-06T11:39:53.601" v="1498"/>
        <pc:sldMkLst>
          <pc:docMk/>
          <pc:sldMk cId="1540066116" sldId="2147479226"/>
        </pc:sldMkLst>
      </pc:sldChg>
      <pc:sldChg chg="add">
        <pc:chgData name="Marco Parenzan" userId="a83bbb23f3e251dc" providerId="LiveId" clId="{46DFDAF2-42DC-40E3-8FD8-67154D3D931C}" dt="2025-06-06T11:39:08.337" v="1492"/>
        <pc:sldMkLst>
          <pc:docMk/>
          <pc:sldMk cId="761454000" sldId="2147479227"/>
        </pc:sldMkLst>
      </pc:sldChg>
      <pc:sldChg chg="modSp new mod modAnim">
        <pc:chgData name="Marco Parenzan" userId="a83bbb23f3e251dc" providerId="LiveId" clId="{46DFDAF2-42DC-40E3-8FD8-67154D3D931C}" dt="2025-06-12T09:27:21.575" v="1919" actId="20577"/>
        <pc:sldMkLst>
          <pc:docMk/>
          <pc:sldMk cId="1237550540" sldId="2147479228"/>
        </pc:sldMkLst>
        <pc:spChg chg="mod">
          <ac:chgData name="Marco Parenzan" userId="a83bbb23f3e251dc" providerId="LiveId" clId="{46DFDAF2-42DC-40E3-8FD8-67154D3D931C}" dt="2025-06-12T09:24:11.547" v="1541" actId="20577"/>
          <ac:spMkLst>
            <pc:docMk/>
            <pc:sldMk cId="1237550540" sldId="2147479228"/>
            <ac:spMk id="2" creationId="{78F82AB5-5036-9B7F-C4A4-0F5451886E6F}"/>
          </ac:spMkLst>
        </pc:spChg>
        <pc:spChg chg="mod">
          <ac:chgData name="Marco Parenzan" userId="a83bbb23f3e251dc" providerId="LiveId" clId="{46DFDAF2-42DC-40E3-8FD8-67154D3D931C}" dt="2025-06-12T09:27:21.575" v="1919" actId="20577"/>
          <ac:spMkLst>
            <pc:docMk/>
            <pc:sldMk cId="1237550540" sldId="2147479228"/>
            <ac:spMk id="3" creationId="{E3E1F62A-C895-25B6-84C8-ADB3A3E78AA0}"/>
          </ac:spMkLst>
        </pc:spChg>
      </pc:sldChg>
      <pc:sldChg chg="addSp modSp add mod modAnim">
        <pc:chgData name="Marco Parenzan" userId="a83bbb23f3e251dc" providerId="LiveId" clId="{46DFDAF2-42DC-40E3-8FD8-67154D3D931C}" dt="2025-06-12T09:32:15.231" v="1954" actId="14100"/>
        <pc:sldMkLst>
          <pc:docMk/>
          <pc:sldMk cId="263172319" sldId="2147479229"/>
        </pc:sldMkLst>
        <pc:spChg chg="mod">
          <ac:chgData name="Marco Parenzan" userId="a83bbb23f3e251dc" providerId="LiveId" clId="{46DFDAF2-42DC-40E3-8FD8-67154D3D931C}" dt="2025-06-12T09:31:37.537" v="1947" actId="6549"/>
          <ac:spMkLst>
            <pc:docMk/>
            <pc:sldMk cId="263172319" sldId="2147479229"/>
            <ac:spMk id="2" creationId="{4AFA301A-B01D-DF97-A304-415491C4C84F}"/>
          </ac:spMkLst>
        </pc:spChg>
        <pc:spChg chg="add">
          <ac:chgData name="Marco Parenzan" userId="a83bbb23f3e251dc" providerId="LiveId" clId="{46DFDAF2-42DC-40E3-8FD8-67154D3D931C}" dt="2025-06-12T09:32:03.578" v="1949"/>
          <ac:spMkLst>
            <pc:docMk/>
            <pc:sldMk cId="263172319" sldId="2147479229"/>
            <ac:spMk id="3" creationId="{8A7E2732-EEA2-2E13-864A-0B2774E1483C}"/>
          </ac:spMkLst>
        </pc:spChg>
        <pc:spChg chg="add">
          <ac:chgData name="Marco Parenzan" userId="a83bbb23f3e251dc" providerId="LiveId" clId="{46DFDAF2-42DC-40E3-8FD8-67154D3D931C}" dt="2025-06-12T09:32:05.597" v="1950"/>
          <ac:spMkLst>
            <pc:docMk/>
            <pc:sldMk cId="263172319" sldId="2147479229"/>
            <ac:spMk id="4" creationId="{47851AEE-A0D8-8619-4CB1-44048D0F3DC1}"/>
          </ac:spMkLst>
        </pc:spChg>
        <pc:picChg chg="add mod">
          <ac:chgData name="Marco Parenzan" userId="a83bbb23f3e251dc" providerId="LiveId" clId="{46DFDAF2-42DC-40E3-8FD8-67154D3D931C}" dt="2025-06-12T09:32:15.231" v="1954" actId="14100"/>
          <ac:picMkLst>
            <pc:docMk/>
            <pc:sldMk cId="263172319" sldId="2147479229"/>
            <ac:picMk id="5" creationId="{CF543B6C-DF15-3EDF-BDE9-7DE4A09A7F4C}"/>
          </ac:picMkLst>
        </pc:picChg>
      </pc:sldChg>
      <pc:sldChg chg="modSp add del mod">
        <pc:chgData name="Marco Parenzan" userId="a83bbb23f3e251dc" providerId="LiveId" clId="{46DFDAF2-42DC-40E3-8FD8-67154D3D931C}" dt="2025-06-12T12:08:51.470" v="2170" actId="18676"/>
        <pc:sldMkLst>
          <pc:docMk/>
          <pc:sldMk cId="3022419421" sldId="2147479230"/>
        </pc:sldMkLst>
        <pc:spChg chg="mod">
          <ac:chgData name="Marco Parenzan" userId="a83bbb23f3e251dc" providerId="LiveId" clId="{46DFDAF2-42DC-40E3-8FD8-67154D3D931C}" dt="2025-06-12T09:35:13.915" v="2040" actId="20577"/>
          <ac:spMkLst>
            <pc:docMk/>
            <pc:sldMk cId="3022419421" sldId="2147479230"/>
            <ac:spMk id="6" creationId="{A39BAD1D-9E15-3CF1-28BC-1655D93DDA56}"/>
          </ac:spMkLst>
        </pc:spChg>
      </pc:sldChg>
      <pc:sldChg chg="addSp modSp add">
        <pc:chgData name="Marco Parenzan" userId="a83bbb23f3e251dc" providerId="LiveId" clId="{46DFDAF2-42DC-40E3-8FD8-67154D3D931C}" dt="2025-06-12T09:36:45.510" v="2057"/>
        <pc:sldMkLst>
          <pc:docMk/>
          <pc:sldMk cId="2438334038" sldId="2147479231"/>
        </pc:sldMkLst>
        <pc:spChg chg="mod">
          <ac:chgData name="Marco Parenzan" userId="a83bbb23f3e251dc" providerId="LiveId" clId="{46DFDAF2-42DC-40E3-8FD8-67154D3D931C}" dt="2025-06-12T09:36:05.986" v="2051"/>
          <ac:spMkLst>
            <pc:docMk/>
            <pc:sldMk cId="2438334038" sldId="2147479231"/>
            <ac:spMk id="6" creationId="{E962D593-0AC7-B730-4F4E-2B30D197D360}"/>
          </ac:spMkLst>
        </pc:spChg>
        <pc:picChg chg="add mod">
          <ac:chgData name="Marco Parenzan" userId="a83bbb23f3e251dc" providerId="LiveId" clId="{46DFDAF2-42DC-40E3-8FD8-67154D3D931C}" dt="2025-06-12T09:36:45.510" v="2057"/>
          <ac:picMkLst>
            <pc:docMk/>
            <pc:sldMk cId="2438334038" sldId="2147479231"/>
            <ac:picMk id="8" creationId="{B12DA0DD-62FB-98FF-C97A-94ECCC7CCD7B}"/>
          </ac:picMkLst>
        </pc:picChg>
      </pc:sldChg>
      <pc:sldChg chg="modSp add del mod ord">
        <pc:chgData name="Marco Parenzan" userId="a83bbb23f3e251dc" providerId="LiveId" clId="{46DFDAF2-42DC-40E3-8FD8-67154D3D931C}" dt="2025-06-12T12:24:46.945" v="2450" actId="47"/>
        <pc:sldMkLst>
          <pc:docMk/>
          <pc:sldMk cId="438966522" sldId="2147479232"/>
        </pc:sldMkLst>
        <pc:spChg chg="mod">
          <ac:chgData name="Marco Parenzan" userId="a83bbb23f3e251dc" providerId="LiveId" clId="{46DFDAF2-42DC-40E3-8FD8-67154D3D931C}" dt="2025-06-12T10:10:32.863" v="2163" actId="27636"/>
          <ac:spMkLst>
            <pc:docMk/>
            <pc:sldMk cId="438966522" sldId="2147479232"/>
            <ac:spMk id="3" creationId="{A5B6EDAE-39AF-D115-8E7E-DFFBD11697FE}"/>
          </ac:spMkLst>
        </pc:spChg>
      </pc:sldChg>
      <pc:sldChg chg="modSp add del mod">
        <pc:chgData name="Marco Parenzan" userId="a83bbb23f3e251dc" providerId="LiveId" clId="{46DFDAF2-42DC-40E3-8FD8-67154D3D931C}" dt="2025-06-12T12:25:08.328" v="2455" actId="47"/>
        <pc:sldMkLst>
          <pc:docMk/>
          <pc:sldMk cId="3786921407" sldId="2147479233"/>
        </pc:sldMkLst>
        <pc:spChg chg="mod">
          <ac:chgData name="Marco Parenzan" userId="a83bbb23f3e251dc" providerId="LiveId" clId="{46DFDAF2-42DC-40E3-8FD8-67154D3D931C}" dt="2025-06-12T10:10:32.893" v="2166" actId="27636"/>
          <ac:spMkLst>
            <pc:docMk/>
            <pc:sldMk cId="3786921407" sldId="2147479233"/>
            <ac:spMk id="3" creationId="{41F282E6-C89C-1201-8995-CFF375BC1254}"/>
          </ac:spMkLst>
        </pc:spChg>
      </pc:sldChg>
      <pc:sldChg chg="add del">
        <pc:chgData name="Marco Parenzan" userId="a83bbb23f3e251dc" providerId="LiveId" clId="{46DFDAF2-42DC-40E3-8FD8-67154D3D931C}" dt="2025-06-12T12:28:22.436" v="2458" actId="47"/>
        <pc:sldMkLst>
          <pc:docMk/>
          <pc:sldMk cId="3810061384" sldId="2147479234"/>
        </pc:sldMkLst>
      </pc:sldChg>
      <pc:sldChg chg="add">
        <pc:chgData name="Marco Parenzan" userId="a83bbb23f3e251dc" providerId="LiveId" clId="{46DFDAF2-42DC-40E3-8FD8-67154D3D931C}" dt="2025-06-12T10:10:25.211" v="2160"/>
        <pc:sldMkLst>
          <pc:docMk/>
          <pc:sldMk cId="1287000821" sldId="2147479235"/>
        </pc:sldMkLst>
      </pc:sldChg>
      <pc:sldChg chg="add del">
        <pc:chgData name="Marco Parenzan" userId="a83bbb23f3e251dc" providerId="LiveId" clId="{46DFDAF2-42DC-40E3-8FD8-67154D3D931C}" dt="2025-06-13T07:31:47.242" v="2503" actId="47"/>
        <pc:sldMkLst>
          <pc:docMk/>
          <pc:sldMk cId="77269590" sldId="2147479236"/>
        </pc:sldMkLst>
      </pc:sldChg>
      <pc:sldChg chg="addSp modSp new">
        <pc:chgData name="Marco Parenzan" userId="a83bbb23f3e251dc" providerId="LiveId" clId="{46DFDAF2-42DC-40E3-8FD8-67154D3D931C}" dt="2025-06-13T04:14:30.281" v="2478" actId="931"/>
        <pc:sldMkLst>
          <pc:docMk/>
          <pc:sldMk cId="1007813727" sldId="2147479237"/>
        </pc:sldMkLst>
        <pc:picChg chg="add mod">
          <ac:chgData name="Marco Parenzan" userId="a83bbb23f3e251dc" providerId="LiveId" clId="{46DFDAF2-42DC-40E3-8FD8-67154D3D931C}" dt="2025-06-13T04:14:30.281" v="2478" actId="931"/>
          <ac:picMkLst>
            <pc:docMk/>
            <pc:sldMk cId="1007813727" sldId="2147479237"/>
            <ac:picMk id="4" creationId="{DF8D298A-0F8C-BCF3-936A-52EC0BD191B8}"/>
          </ac:picMkLst>
        </pc:picChg>
      </pc:sldChg>
      <pc:sldChg chg="addSp delSp modSp new mod">
        <pc:chgData name="Marco Parenzan" userId="a83bbb23f3e251dc" providerId="LiveId" clId="{46DFDAF2-42DC-40E3-8FD8-67154D3D931C}" dt="2025-06-13T04:16:54.246" v="2482" actId="931"/>
        <pc:sldMkLst>
          <pc:docMk/>
          <pc:sldMk cId="3955478190" sldId="2147479238"/>
        </pc:sldMkLst>
        <pc:picChg chg="add del mod">
          <ac:chgData name="Marco Parenzan" userId="a83bbb23f3e251dc" providerId="LiveId" clId="{46DFDAF2-42DC-40E3-8FD8-67154D3D931C}" dt="2025-06-13T04:16:48.429" v="2481" actId="478"/>
          <ac:picMkLst>
            <pc:docMk/>
            <pc:sldMk cId="3955478190" sldId="2147479238"/>
            <ac:picMk id="4" creationId="{87107A09-0EED-5E72-20A9-7F26537C98F5}"/>
          </ac:picMkLst>
        </pc:picChg>
        <pc:picChg chg="add mod">
          <ac:chgData name="Marco Parenzan" userId="a83bbb23f3e251dc" providerId="LiveId" clId="{46DFDAF2-42DC-40E3-8FD8-67154D3D931C}" dt="2025-06-13T04:16:54.246" v="2482" actId="931"/>
          <ac:picMkLst>
            <pc:docMk/>
            <pc:sldMk cId="3955478190" sldId="2147479238"/>
            <ac:picMk id="6" creationId="{6529D25D-594F-28C4-AF88-6A279505020B}"/>
          </ac:picMkLst>
        </pc:picChg>
      </pc:sldChg>
      <pc:sldChg chg="addSp modSp new">
        <pc:chgData name="Marco Parenzan" userId="a83bbb23f3e251dc" providerId="LiveId" clId="{46DFDAF2-42DC-40E3-8FD8-67154D3D931C}" dt="2025-06-13T04:17:08.823" v="2484" actId="931"/>
        <pc:sldMkLst>
          <pc:docMk/>
          <pc:sldMk cId="1172625073" sldId="2147479239"/>
        </pc:sldMkLst>
        <pc:picChg chg="add mod">
          <ac:chgData name="Marco Parenzan" userId="a83bbb23f3e251dc" providerId="LiveId" clId="{46DFDAF2-42DC-40E3-8FD8-67154D3D931C}" dt="2025-06-13T04:17:08.823" v="2484" actId="931"/>
          <ac:picMkLst>
            <pc:docMk/>
            <pc:sldMk cId="1172625073" sldId="2147479239"/>
            <ac:picMk id="4" creationId="{50C519CA-0108-C4A4-B2CE-019372F75EDC}"/>
          </ac:picMkLst>
        </pc:picChg>
      </pc:sldChg>
      <pc:sldChg chg="addSp modSp new">
        <pc:chgData name="Marco Parenzan" userId="a83bbb23f3e251dc" providerId="LiveId" clId="{46DFDAF2-42DC-40E3-8FD8-67154D3D931C}" dt="2025-06-13T04:22:10.641" v="2486" actId="931"/>
        <pc:sldMkLst>
          <pc:docMk/>
          <pc:sldMk cId="3874826850" sldId="2147479240"/>
        </pc:sldMkLst>
        <pc:picChg chg="add mod">
          <ac:chgData name="Marco Parenzan" userId="a83bbb23f3e251dc" providerId="LiveId" clId="{46DFDAF2-42DC-40E3-8FD8-67154D3D931C}" dt="2025-06-13T04:22:10.641" v="2486" actId="931"/>
          <ac:picMkLst>
            <pc:docMk/>
            <pc:sldMk cId="3874826850" sldId="2147479240"/>
            <ac:picMk id="4" creationId="{9093507B-CE9B-5A8D-FE3F-3E80692C413C}"/>
          </ac:picMkLst>
        </pc:picChg>
      </pc:sldChg>
      <pc:sldChg chg="addSp delSp modSp new mod">
        <pc:chgData name="Marco Parenzan" userId="a83bbb23f3e251dc" providerId="LiveId" clId="{46DFDAF2-42DC-40E3-8FD8-67154D3D931C}" dt="2025-06-13T04:23:03.238" v="2490" actId="931"/>
        <pc:sldMkLst>
          <pc:docMk/>
          <pc:sldMk cId="3570031929" sldId="2147479241"/>
        </pc:sldMkLst>
        <pc:picChg chg="add del mod">
          <ac:chgData name="Marco Parenzan" userId="a83bbb23f3e251dc" providerId="LiveId" clId="{46DFDAF2-42DC-40E3-8FD8-67154D3D931C}" dt="2025-06-13T04:22:58.380" v="2489" actId="478"/>
          <ac:picMkLst>
            <pc:docMk/>
            <pc:sldMk cId="3570031929" sldId="2147479241"/>
            <ac:picMk id="4" creationId="{E06FD149-4664-D160-BAFA-0068A3600933}"/>
          </ac:picMkLst>
        </pc:picChg>
        <pc:picChg chg="add mod">
          <ac:chgData name="Marco Parenzan" userId="a83bbb23f3e251dc" providerId="LiveId" clId="{46DFDAF2-42DC-40E3-8FD8-67154D3D931C}" dt="2025-06-13T04:23:03.238" v="2490" actId="931"/>
          <ac:picMkLst>
            <pc:docMk/>
            <pc:sldMk cId="3570031929" sldId="2147479241"/>
            <ac:picMk id="6" creationId="{9C1870B1-4C11-1DEA-5A75-00FF0983A771}"/>
          </ac:picMkLst>
        </pc:picChg>
      </pc:sldChg>
      <pc:sldChg chg="new del">
        <pc:chgData name="Marco Parenzan" userId="a83bbb23f3e251dc" providerId="LiveId" clId="{46DFDAF2-42DC-40E3-8FD8-67154D3D931C}" dt="2025-06-13T07:33:52.454" v="2508" actId="47"/>
        <pc:sldMkLst>
          <pc:docMk/>
          <pc:sldMk cId="3132372309" sldId="2147479242"/>
        </pc:sldMkLst>
      </pc:sldChg>
      <pc:sldChg chg="add del">
        <pc:chgData name="Marco Parenzan" userId="a83bbb23f3e251dc" providerId="LiveId" clId="{46DFDAF2-42DC-40E3-8FD8-67154D3D931C}" dt="2025-06-13T07:30:41.512" v="2497" actId="47"/>
        <pc:sldMkLst>
          <pc:docMk/>
          <pc:sldMk cId="340007393" sldId="2147479243"/>
        </pc:sldMkLst>
      </pc:sldChg>
      <pc:sldChg chg="add">
        <pc:chgData name="Marco Parenzan" userId="a83bbb23f3e251dc" providerId="LiveId" clId="{46DFDAF2-42DC-40E3-8FD8-67154D3D931C}" dt="2025-06-13T07:31:38.910" v="2500"/>
        <pc:sldMkLst>
          <pc:docMk/>
          <pc:sldMk cId="2602881930" sldId="2147479243"/>
        </pc:sldMkLst>
      </pc:sldChg>
      <pc:sldChg chg="addSp delSp modSp new mod chgLayout">
        <pc:chgData name="Marco Parenzan" userId="a83bbb23f3e251dc" providerId="LiveId" clId="{46DFDAF2-42DC-40E3-8FD8-67154D3D931C}" dt="2025-06-13T07:44:02.854" v="2671" actId="6264"/>
        <pc:sldMkLst>
          <pc:docMk/>
          <pc:sldMk cId="2891428050" sldId="2147479244"/>
        </pc:sldMkLst>
        <pc:spChg chg="mod ord">
          <ac:chgData name="Marco Parenzan" userId="a83bbb23f3e251dc" providerId="LiveId" clId="{46DFDAF2-42DC-40E3-8FD8-67154D3D931C}" dt="2025-06-13T07:44:02.854" v="2671" actId="6264"/>
          <ac:spMkLst>
            <pc:docMk/>
            <pc:sldMk cId="2891428050" sldId="2147479244"/>
            <ac:spMk id="2" creationId="{AF6E4EC2-A620-7425-6A8B-EAB9F37F1CEF}"/>
          </ac:spMkLst>
        </pc:spChg>
        <pc:spChg chg="mod ord">
          <ac:chgData name="Marco Parenzan" userId="a83bbb23f3e251dc" providerId="LiveId" clId="{46DFDAF2-42DC-40E3-8FD8-67154D3D931C}" dt="2025-06-13T07:44:02.854" v="2671" actId="6264"/>
          <ac:spMkLst>
            <pc:docMk/>
            <pc:sldMk cId="2891428050" sldId="2147479244"/>
            <ac:spMk id="3" creationId="{D3F1F5C7-B669-295E-B9A9-AAC27C7A53A4}"/>
          </ac:spMkLst>
        </pc:spChg>
        <pc:spChg chg="add del mod">
          <ac:chgData name="Marco Parenzan" userId="a83bbb23f3e251dc" providerId="LiveId" clId="{46DFDAF2-42DC-40E3-8FD8-67154D3D931C}" dt="2025-06-13T07:44:02.854" v="2671" actId="6264"/>
          <ac:spMkLst>
            <pc:docMk/>
            <pc:sldMk cId="2891428050" sldId="2147479244"/>
            <ac:spMk id="4" creationId="{5FAB7F5E-1289-A574-31D3-3CD5A43E86CC}"/>
          </ac:spMkLst>
        </pc:spChg>
        <pc:spChg chg="add del mod">
          <ac:chgData name="Marco Parenzan" userId="a83bbb23f3e251dc" providerId="LiveId" clId="{46DFDAF2-42DC-40E3-8FD8-67154D3D931C}" dt="2025-06-13T07:44:02.854" v="2671" actId="6264"/>
          <ac:spMkLst>
            <pc:docMk/>
            <pc:sldMk cId="2891428050" sldId="2147479244"/>
            <ac:spMk id="5" creationId="{9025C0EB-12B8-5120-7E85-C16E7E1481F3}"/>
          </ac:spMkLst>
        </pc:spChg>
      </pc:sldChg>
      <pc:sldChg chg="add">
        <pc:chgData name="Marco Parenzan" userId="a83bbb23f3e251dc" providerId="LiveId" clId="{46DFDAF2-42DC-40E3-8FD8-67154D3D931C}" dt="2025-06-13T08:10:07.970" v="3388"/>
        <pc:sldMkLst>
          <pc:docMk/>
          <pc:sldMk cId="3526872529" sldId="2147479245"/>
        </pc:sldMkLst>
      </pc:sldChg>
      <pc:sldChg chg="addSp delSp modSp new del mod chgLayout">
        <pc:chgData name="Marco Parenzan" userId="a83bbb23f3e251dc" providerId="LiveId" clId="{46DFDAF2-42DC-40E3-8FD8-67154D3D931C}" dt="2025-06-13T08:10:04.605" v="3387" actId="2696"/>
        <pc:sldMkLst>
          <pc:docMk/>
          <pc:sldMk cId="3886038506" sldId="2147479245"/>
        </pc:sldMkLst>
        <pc:spChg chg="mod ord">
          <ac:chgData name="Marco Parenzan" userId="a83bbb23f3e251dc" providerId="LiveId" clId="{46DFDAF2-42DC-40E3-8FD8-67154D3D931C}" dt="2025-06-13T07:44:46.760" v="2706" actId="700"/>
          <ac:spMkLst>
            <pc:docMk/>
            <pc:sldMk cId="3886038506" sldId="2147479245"/>
            <ac:spMk id="2" creationId="{BC173156-79A0-B007-A2E4-79FC47708271}"/>
          </ac:spMkLst>
        </pc:spChg>
        <pc:spChg chg="del">
          <ac:chgData name="Marco Parenzan" userId="a83bbb23f3e251dc" providerId="LiveId" clId="{46DFDAF2-42DC-40E3-8FD8-67154D3D931C}" dt="2025-06-13T07:44:21.420" v="2699"/>
          <ac:spMkLst>
            <pc:docMk/>
            <pc:sldMk cId="3886038506" sldId="2147479245"/>
            <ac:spMk id="3" creationId="{D53F54E3-783C-42E3-0CD4-9B3037F53E39}"/>
          </ac:spMkLst>
        </pc:spChg>
        <pc:spChg chg="add del mod ord">
          <ac:chgData name="Marco Parenzan" userId="a83bbb23f3e251dc" providerId="LiveId" clId="{46DFDAF2-42DC-40E3-8FD8-67154D3D931C}" dt="2025-06-13T07:44:43.104" v="2705" actId="478"/>
          <ac:spMkLst>
            <pc:docMk/>
            <pc:sldMk cId="3886038506" sldId="2147479245"/>
            <ac:spMk id="4" creationId="{FDE51163-8E49-6919-04E4-FDB2ECFB6F95}"/>
          </ac:spMkLst>
        </pc:spChg>
        <pc:spChg chg="add del mod">
          <ac:chgData name="Marco Parenzan" userId="a83bbb23f3e251dc" providerId="LiveId" clId="{46DFDAF2-42DC-40E3-8FD8-67154D3D931C}" dt="2025-06-13T07:44:26.260" v="2700" actId="6264"/>
          <ac:spMkLst>
            <pc:docMk/>
            <pc:sldMk cId="3886038506" sldId="2147479245"/>
            <ac:spMk id="5" creationId="{BCBDA5A1-3D27-3B1E-AAF1-614C9F35FF3E}"/>
          </ac:spMkLst>
        </pc:spChg>
        <pc:spChg chg="add del mod">
          <ac:chgData name="Marco Parenzan" userId="a83bbb23f3e251dc" providerId="LiveId" clId="{46DFDAF2-42DC-40E3-8FD8-67154D3D931C}" dt="2025-06-13T07:44:26.260" v="2700" actId="6264"/>
          <ac:spMkLst>
            <pc:docMk/>
            <pc:sldMk cId="3886038506" sldId="2147479245"/>
            <ac:spMk id="6" creationId="{D5AF01E6-F613-7F71-64B0-8D1AF4BCDE29}"/>
          </ac:spMkLst>
        </pc:spChg>
        <pc:spChg chg="add mod ord">
          <ac:chgData name="Marco Parenzan" userId="a83bbb23f3e251dc" providerId="LiveId" clId="{46DFDAF2-42DC-40E3-8FD8-67154D3D931C}" dt="2025-06-13T07:44:49.636" v="2708" actId="27636"/>
          <ac:spMkLst>
            <pc:docMk/>
            <pc:sldMk cId="3886038506" sldId="2147479245"/>
            <ac:spMk id="7" creationId="{F82DD2C1-5937-689C-F1C9-64B2D49F32FC}"/>
          </ac:spMkLst>
        </pc:spChg>
      </pc:sldChg>
      <pc:sldChg chg="add">
        <pc:chgData name="Marco Parenzan" userId="a83bbb23f3e251dc" providerId="LiveId" clId="{46DFDAF2-42DC-40E3-8FD8-67154D3D931C}" dt="2025-06-13T07:48:54.974" v="2712"/>
        <pc:sldMkLst>
          <pc:docMk/>
          <pc:sldMk cId="1151082205" sldId="2147479246"/>
        </pc:sldMkLst>
      </pc:sldChg>
      <pc:sldChg chg="add">
        <pc:chgData name="Marco Parenzan" userId="a83bbb23f3e251dc" providerId="LiveId" clId="{46DFDAF2-42DC-40E3-8FD8-67154D3D931C}" dt="2025-06-13T07:48:58.818" v="2713"/>
        <pc:sldMkLst>
          <pc:docMk/>
          <pc:sldMk cId="25293599" sldId="2147479247"/>
        </pc:sldMkLst>
      </pc:sldChg>
      <pc:sldChg chg="modSp add mod">
        <pc:chgData name="Marco Parenzan" userId="a83bbb23f3e251dc" providerId="LiveId" clId="{46DFDAF2-42DC-40E3-8FD8-67154D3D931C}" dt="2025-06-13T07:49:19.847" v="2745" actId="20577"/>
        <pc:sldMkLst>
          <pc:docMk/>
          <pc:sldMk cId="170802031" sldId="2147479248"/>
        </pc:sldMkLst>
        <pc:spChg chg="mod">
          <ac:chgData name="Marco Parenzan" userId="a83bbb23f3e251dc" providerId="LiveId" clId="{46DFDAF2-42DC-40E3-8FD8-67154D3D931C}" dt="2025-06-13T07:49:19.847" v="2745" actId="20577"/>
          <ac:spMkLst>
            <pc:docMk/>
            <pc:sldMk cId="170802031" sldId="2147479248"/>
            <ac:spMk id="4" creationId="{572A7458-4E18-82D9-2D5D-C67E335970D3}"/>
          </ac:spMkLst>
        </pc:spChg>
      </pc:sldChg>
      <pc:sldChg chg="modSp add del mod">
        <pc:chgData name="Marco Parenzan" userId="a83bbb23f3e251dc" providerId="LiveId" clId="{46DFDAF2-42DC-40E3-8FD8-67154D3D931C}" dt="2025-06-13T07:50:26.173" v="2750" actId="47"/>
        <pc:sldMkLst>
          <pc:docMk/>
          <pc:sldMk cId="1184135457" sldId="2147479249"/>
        </pc:sldMkLst>
        <pc:spChg chg="mod">
          <ac:chgData name="Marco Parenzan" userId="a83bbb23f3e251dc" providerId="LiveId" clId="{46DFDAF2-42DC-40E3-8FD8-67154D3D931C}" dt="2025-06-13T07:50:10.815" v="2747" actId="27636"/>
          <ac:spMkLst>
            <pc:docMk/>
            <pc:sldMk cId="1184135457" sldId="2147479249"/>
            <ac:spMk id="3" creationId="{7C57B12C-B5BC-E7E7-32A0-6FEDA5FEFD3C}"/>
          </ac:spMkLst>
        </pc:spChg>
      </pc:sldChg>
      <pc:sldChg chg="add">
        <pc:chgData name="Marco Parenzan" userId="a83bbb23f3e251dc" providerId="LiveId" clId="{46DFDAF2-42DC-40E3-8FD8-67154D3D931C}" dt="2025-06-13T07:50:10.726" v="2746"/>
        <pc:sldMkLst>
          <pc:docMk/>
          <pc:sldMk cId="1201087703" sldId="2147479250"/>
        </pc:sldMkLst>
      </pc:sldChg>
      <pc:sldChg chg="modSp new mod">
        <pc:chgData name="Marco Parenzan" userId="a83bbb23f3e251dc" providerId="LiveId" clId="{46DFDAF2-42DC-40E3-8FD8-67154D3D931C}" dt="2025-06-13T07:52:39.937" v="2838" actId="20577"/>
        <pc:sldMkLst>
          <pc:docMk/>
          <pc:sldMk cId="1788132076" sldId="2147479251"/>
        </pc:sldMkLst>
        <pc:spChg chg="mod">
          <ac:chgData name="Marco Parenzan" userId="a83bbb23f3e251dc" providerId="LiveId" clId="{46DFDAF2-42DC-40E3-8FD8-67154D3D931C}" dt="2025-06-13T07:52:25.494" v="2793" actId="20577"/>
          <ac:spMkLst>
            <pc:docMk/>
            <pc:sldMk cId="1788132076" sldId="2147479251"/>
            <ac:spMk id="2" creationId="{93F6D7A4-A6AD-CAE3-8420-79364EFFA218}"/>
          </ac:spMkLst>
        </pc:spChg>
        <pc:spChg chg="mod">
          <ac:chgData name="Marco Parenzan" userId="a83bbb23f3e251dc" providerId="LiveId" clId="{46DFDAF2-42DC-40E3-8FD8-67154D3D931C}" dt="2025-06-13T07:52:39.937" v="2838" actId="20577"/>
          <ac:spMkLst>
            <pc:docMk/>
            <pc:sldMk cId="1788132076" sldId="2147479251"/>
            <ac:spMk id="3" creationId="{D1441A6E-44EC-4C13-EA4D-40F1DC393863}"/>
          </ac:spMkLst>
        </pc:spChg>
      </pc:sldChg>
      <pc:sldChg chg="modSp new mod">
        <pc:chgData name="Marco Parenzan" userId="a83bbb23f3e251dc" providerId="LiveId" clId="{46DFDAF2-42DC-40E3-8FD8-67154D3D931C}" dt="2025-06-13T07:53:53.353" v="3065" actId="20577"/>
        <pc:sldMkLst>
          <pc:docMk/>
          <pc:sldMk cId="2937986920" sldId="2147479252"/>
        </pc:sldMkLst>
        <pc:spChg chg="mod">
          <ac:chgData name="Marco Parenzan" userId="a83bbb23f3e251dc" providerId="LiveId" clId="{46DFDAF2-42DC-40E3-8FD8-67154D3D931C}" dt="2025-06-13T07:52:48.905" v="2853" actId="20577"/>
          <ac:spMkLst>
            <pc:docMk/>
            <pc:sldMk cId="2937986920" sldId="2147479252"/>
            <ac:spMk id="2" creationId="{B255EEE2-BCF3-721D-93DA-1759185AFE19}"/>
          </ac:spMkLst>
        </pc:spChg>
        <pc:spChg chg="mod">
          <ac:chgData name="Marco Parenzan" userId="a83bbb23f3e251dc" providerId="LiveId" clId="{46DFDAF2-42DC-40E3-8FD8-67154D3D931C}" dt="2025-06-13T07:53:53.353" v="3065" actId="20577"/>
          <ac:spMkLst>
            <pc:docMk/>
            <pc:sldMk cId="2937986920" sldId="2147479252"/>
            <ac:spMk id="3" creationId="{EEFAFA0A-BC85-3A0F-C941-3A522A348CE9}"/>
          </ac:spMkLst>
        </pc:spChg>
      </pc:sldChg>
      <pc:sldChg chg="addSp modSp new mod">
        <pc:chgData name="Marco Parenzan" userId="a83bbb23f3e251dc" providerId="LiveId" clId="{46DFDAF2-42DC-40E3-8FD8-67154D3D931C}" dt="2025-06-13T07:57:26.055" v="3306" actId="20577"/>
        <pc:sldMkLst>
          <pc:docMk/>
          <pc:sldMk cId="2971721590" sldId="2147479253"/>
        </pc:sldMkLst>
        <pc:spChg chg="mod">
          <ac:chgData name="Marco Parenzan" userId="a83bbb23f3e251dc" providerId="LiveId" clId="{46DFDAF2-42DC-40E3-8FD8-67154D3D931C}" dt="2025-06-13T07:53:59.279" v="3085" actId="20577"/>
          <ac:spMkLst>
            <pc:docMk/>
            <pc:sldMk cId="2971721590" sldId="2147479253"/>
            <ac:spMk id="2" creationId="{008D6C29-7EDB-E42F-EE88-90B9BE7EAD37}"/>
          </ac:spMkLst>
        </pc:spChg>
        <pc:spChg chg="mod">
          <ac:chgData name="Marco Parenzan" userId="a83bbb23f3e251dc" providerId="LiveId" clId="{46DFDAF2-42DC-40E3-8FD8-67154D3D931C}" dt="2025-06-13T07:57:26.055" v="3306" actId="20577"/>
          <ac:spMkLst>
            <pc:docMk/>
            <pc:sldMk cId="2971721590" sldId="2147479253"/>
            <ac:spMk id="3" creationId="{9A1A4F25-2064-D8BF-E798-AE8920BC8386}"/>
          </ac:spMkLst>
        </pc:spChg>
        <pc:spChg chg="add">
          <ac:chgData name="Marco Parenzan" userId="a83bbb23f3e251dc" providerId="LiveId" clId="{46DFDAF2-42DC-40E3-8FD8-67154D3D931C}" dt="2025-06-13T07:55:31.791" v="3086"/>
          <ac:spMkLst>
            <pc:docMk/>
            <pc:sldMk cId="2971721590" sldId="2147479253"/>
            <ac:spMk id="4" creationId="{29701337-1D2F-64E6-FD2F-9A7FD79EF91A}"/>
          </ac:spMkLst>
        </pc:spChg>
        <pc:spChg chg="add">
          <ac:chgData name="Marco Parenzan" userId="a83bbb23f3e251dc" providerId="LiveId" clId="{46DFDAF2-42DC-40E3-8FD8-67154D3D931C}" dt="2025-06-13T07:55:31.791" v="3086"/>
          <ac:spMkLst>
            <pc:docMk/>
            <pc:sldMk cId="2971721590" sldId="2147479253"/>
            <ac:spMk id="5" creationId="{21F42F7C-961A-1A42-6AFC-DC0D09AF1E72}"/>
          </ac:spMkLst>
        </pc:spChg>
        <pc:spChg chg="add">
          <ac:chgData name="Marco Parenzan" userId="a83bbb23f3e251dc" providerId="LiveId" clId="{46DFDAF2-42DC-40E3-8FD8-67154D3D931C}" dt="2025-06-13T07:55:31.791" v="3086"/>
          <ac:spMkLst>
            <pc:docMk/>
            <pc:sldMk cId="2971721590" sldId="2147479253"/>
            <ac:spMk id="6" creationId="{45E56F43-1EDE-E617-5711-F4731CDC518E}"/>
          </ac:spMkLst>
        </pc:spChg>
        <pc:spChg chg="add">
          <ac:chgData name="Marco Parenzan" userId="a83bbb23f3e251dc" providerId="LiveId" clId="{46DFDAF2-42DC-40E3-8FD8-67154D3D931C}" dt="2025-06-13T07:55:31.791" v="3086"/>
          <ac:spMkLst>
            <pc:docMk/>
            <pc:sldMk cId="2971721590" sldId="2147479253"/>
            <ac:spMk id="7" creationId="{D04D4350-952D-75E5-2FB0-D585135A37E6}"/>
          </ac:spMkLst>
        </pc:spChg>
        <pc:spChg chg="add">
          <ac:chgData name="Marco Parenzan" userId="a83bbb23f3e251dc" providerId="LiveId" clId="{46DFDAF2-42DC-40E3-8FD8-67154D3D931C}" dt="2025-06-13T07:55:31.791" v="3086"/>
          <ac:spMkLst>
            <pc:docMk/>
            <pc:sldMk cId="2971721590" sldId="2147479253"/>
            <ac:spMk id="8" creationId="{301400CA-3F66-DC2B-9A27-FCEE83F091BF}"/>
          </ac:spMkLst>
        </pc:spChg>
      </pc:sldChg>
      <pc:sldChg chg="add">
        <pc:chgData name="Marco Parenzan" userId="a83bbb23f3e251dc" providerId="LiveId" clId="{46DFDAF2-42DC-40E3-8FD8-67154D3D931C}" dt="2025-06-13T07:57:45.667" v="3307"/>
        <pc:sldMkLst>
          <pc:docMk/>
          <pc:sldMk cId="1666165819" sldId="2147479254"/>
        </pc:sldMkLst>
      </pc:sldChg>
      <pc:sldChg chg="modSp new mod">
        <pc:chgData name="Marco Parenzan" userId="a83bbb23f3e251dc" providerId="LiveId" clId="{46DFDAF2-42DC-40E3-8FD8-67154D3D931C}" dt="2025-06-13T08:08:09.819" v="3385" actId="20577"/>
        <pc:sldMkLst>
          <pc:docMk/>
          <pc:sldMk cId="3170497908" sldId="2147479255"/>
        </pc:sldMkLst>
        <pc:spChg chg="mod">
          <ac:chgData name="Marco Parenzan" userId="a83bbb23f3e251dc" providerId="LiveId" clId="{46DFDAF2-42DC-40E3-8FD8-67154D3D931C}" dt="2025-06-13T08:07:01.352" v="3339" actId="20577"/>
          <ac:spMkLst>
            <pc:docMk/>
            <pc:sldMk cId="3170497908" sldId="2147479255"/>
            <ac:spMk id="2" creationId="{0907CB83-C874-4580-B241-72854753B81B}"/>
          </ac:spMkLst>
        </pc:spChg>
        <pc:spChg chg="mod">
          <ac:chgData name="Marco Parenzan" userId="a83bbb23f3e251dc" providerId="LiveId" clId="{46DFDAF2-42DC-40E3-8FD8-67154D3D931C}" dt="2025-06-13T08:08:09.819" v="3385" actId="20577"/>
          <ac:spMkLst>
            <pc:docMk/>
            <pc:sldMk cId="3170497908" sldId="2147479255"/>
            <ac:spMk id="3" creationId="{AD7B87FD-CB45-6640-F1E0-06480B6A389E}"/>
          </ac:spMkLst>
        </pc:spChg>
      </pc:sldChg>
      <pc:sldChg chg="addSp modSp new setBg">
        <pc:chgData name="Marco Parenzan" userId="a83bbb23f3e251dc" providerId="LiveId" clId="{46DFDAF2-42DC-40E3-8FD8-67154D3D931C}" dt="2025-06-13T08:12:22.482" v="3393"/>
        <pc:sldMkLst>
          <pc:docMk/>
          <pc:sldMk cId="2569487283" sldId="2147479256"/>
        </pc:sldMkLst>
        <pc:spChg chg="add">
          <ac:chgData name="Marco Parenzan" userId="a83bbb23f3e251dc" providerId="LiveId" clId="{46DFDAF2-42DC-40E3-8FD8-67154D3D931C}" dt="2025-06-13T08:11:52.385" v="3390"/>
          <ac:spMkLst>
            <pc:docMk/>
            <pc:sldMk cId="2569487283" sldId="2147479256"/>
            <ac:spMk id="4" creationId="{F20E562F-2AEB-38E5-7756-C33B46002444}"/>
          </ac:spMkLst>
        </pc:spChg>
        <pc:picChg chg="add mod">
          <ac:chgData name="Marco Parenzan" userId="a83bbb23f3e251dc" providerId="LiveId" clId="{46DFDAF2-42DC-40E3-8FD8-67154D3D931C}" dt="2025-06-13T08:12:06.166" v="3392"/>
          <ac:picMkLst>
            <pc:docMk/>
            <pc:sldMk cId="2569487283" sldId="2147479256"/>
            <ac:picMk id="5" creationId="{71244A26-A637-44D0-06E2-DC4B7A82030B}"/>
          </ac:picMkLst>
        </pc:picChg>
      </pc:sldChg>
      <pc:sldChg chg="modSp new mod">
        <pc:chgData name="Marco Parenzan" userId="a83bbb23f3e251dc" providerId="LiveId" clId="{46DFDAF2-42DC-40E3-8FD8-67154D3D931C}" dt="2025-06-13T08:15:21.848" v="3675" actId="20577"/>
        <pc:sldMkLst>
          <pc:docMk/>
          <pc:sldMk cId="2449326540" sldId="2147479257"/>
        </pc:sldMkLst>
        <pc:spChg chg="mod">
          <ac:chgData name="Marco Parenzan" userId="a83bbb23f3e251dc" providerId="LiveId" clId="{46DFDAF2-42DC-40E3-8FD8-67154D3D931C}" dt="2025-06-13T08:13:54.415" v="3441" actId="20577"/>
          <ac:spMkLst>
            <pc:docMk/>
            <pc:sldMk cId="2449326540" sldId="2147479257"/>
            <ac:spMk id="2" creationId="{B100B64A-0631-EFC8-3D0F-6E1359C242C3}"/>
          </ac:spMkLst>
        </pc:spChg>
        <pc:spChg chg="mod">
          <ac:chgData name="Marco Parenzan" userId="a83bbb23f3e251dc" providerId="LiveId" clId="{46DFDAF2-42DC-40E3-8FD8-67154D3D931C}" dt="2025-06-13T08:15:21.848" v="3675" actId="20577"/>
          <ac:spMkLst>
            <pc:docMk/>
            <pc:sldMk cId="2449326540" sldId="2147479257"/>
            <ac:spMk id="3" creationId="{2BBF780B-23F0-213A-E457-77FB9EEC4CA1}"/>
          </ac:spMkLst>
        </pc:spChg>
      </pc:sldChg>
      <pc:sldMasterChg chg="delSldLayout modSldLayout">
        <pc:chgData name="Marco Parenzan" userId="a83bbb23f3e251dc" providerId="LiveId" clId="{46DFDAF2-42DC-40E3-8FD8-67154D3D931C}" dt="2025-06-12T12:29:11.511" v="2469" actId="47"/>
        <pc:sldMasterMkLst>
          <pc:docMk/>
          <pc:sldMasterMk cId="2395316996" sldId="2147483648"/>
        </pc:sldMasterMkLst>
        <pc:sldLayoutChg chg="delSp mod">
          <pc:chgData name="Marco Parenzan" userId="a83bbb23f3e251dc" providerId="LiveId" clId="{46DFDAF2-42DC-40E3-8FD8-67154D3D931C}" dt="2025-06-12T10:10:47.720" v="2169" actId="478"/>
          <pc:sldLayoutMkLst>
            <pc:docMk/>
            <pc:sldMasterMk cId="2395316996" sldId="2147483648"/>
            <pc:sldLayoutMk cId="1892039905" sldId="2147483654"/>
          </pc:sldLayoutMkLst>
          <pc:spChg chg="del">
            <ac:chgData name="Marco Parenzan" userId="a83bbb23f3e251dc" providerId="LiveId" clId="{46DFDAF2-42DC-40E3-8FD8-67154D3D931C}" dt="2025-06-12T10:10:47.720" v="2169" actId="478"/>
            <ac:spMkLst>
              <pc:docMk/>
              <pc:sldMasterMk cId="2395316996" sldId="2147483648"/>
              <pc:sldLayoutMk cId="1892039905" sldId="2147483654"/>
              <ac:spMk id="3" creationId="{55B082AE-CA71-4080-87AD-C389F18AD926}"/>
            </ac:spMkLst>
          </pc:spChg>
          <pc:spChg chg="del">
            <ac:chgData name="Marco Parenzan" userId="a83bbb23f3e251dc" providerId="LiveId" clId="{46DFDAF2-42DC-40E3-8FD8-67154D3D931C}" dt="2025-06-12T10:10:47.720" v="2169" actId="478"/>
            <ac:spMkLst>
              <pc:docMk/>
              <pc:sldMasterMk cId="2395316996" sldId="2147483648"/>
              <pc:sldLayoutMk cId="1892039905" sldId="2147483654"/>
              <ac:spMk id="4" creationId="{472D061B-6416-41D4-8170-E27EC47F268C}"/>
            </ac:spMkLst>
          </pc:spChg>
          <pc:spChg chg="del">
            <ac:chgData name="Marco Parenzan" userId="a83bbb23f3e251dc" providerId="LiveId" clId="{46DFDAF2-42DC-40E3-8FD8-67154D3D931C}" dt="2025-06-12T10:10:47.720" v="2169" actId="478"/>
            <ac:spMkLst>
              <pc:docMk/>
              <pc:sldMasterMk cId="2395316996" sldId="2147483648"/>
              <pc:sldLayoutMk cId="1892039905" sldId="2147483654"/>
              <ac:spMk id="5" creationId="{634008C5-4015-45BF-B3C3-F0B6FD203FF2}"/>
            </ac:spMkLst>
          </pc:spChg>
        </pc:sldLayoutChg>
        <pc:sldLayoutChg chg="delSp mod">
          <pc:chgData name="Marco Parenzan" userId="a83bbb23f3e251dc" providerId="LiveId" clId="{46DFDAF2-42DC-40E3-8FD8-67154D3D931C}" dt="2025-06-12T10:10:45.476" v="2168" actId="478"/>
          <pc:sldLayoutMkLst>
            <pc:docMk/>
            <pc:sldMasterMk cId="2395316996" sldId="2147483648"/>
            <pc:sldLayoutMk cId="2876286309" sldId="2147483655"/>
          </pc:sldLayoutMkLst>
          <pc:spChg chg="del">
            <ac:chgData name="Marco Parenzan" userId="a83bbb23f3e251dc" providerId="LiveId" clId="{46DFDAF2-42DC-40E3-8FD8-67154D3D931C}" dt="2025-06-12T10:10:45.476" v="2168" actId="478"/>
            <ac:spMkLst>
              <pc:docMk/>
              <pc:sldMasterMk cId="2395316996" sldId="2147483648"/>
              <pc:sldLayoutMk cId="2876286309" sldId="2147483655"/>
              <ac:spMk id="2" creationId="{5E5559DC-0282-4BF0-AEC5-401C6BC790B0}"/>
            </ac:spMkLst>
          </pc:spChg>
          <pc:spChg chg="del">
            <ac:chgData name="Marco Parenzan" userId="a83bbb23f3e251dc" providerId="LiveId" clId="{46DFDAF2-42DC-40E3-8FD8-67154D3D931C}" dt="2025-06-12T10:10:45.476" v="2168" actId="478"/>
            <ac:spMkLst>
              <pc:docMk/>
              <pc:sldMasterMk cId="2395316996" sldId="2147483648"/>
              <pc:sldLayoutMk cId="2876286309" sldId="2147483655"/>
              <ac:spMk id="3" creationId="{72BD0B94-DBB5-409F-90C0-227D79369562}"/>
            </ac:spMkLst>
          </pc:spChg>
          <pc:spChg chg="del">
            <ac:chgData name="Marco Parenzan" userId="a83bbb23f3e251dc" providerId="LiveId" clId="{46DFDAF2-42DC-40E3-8FD8-67154D3D931C}" dt="2025-06-12T10:10:45.476" v="2168" actId="478"/>
            <ac:spMkLst>
              <pc:docMk/>
              <pc:sldMasterMk cId="2395316996" sldId="2147483648"/>
              <pc:sldLayoutMk cId="2876286309" sldId="2147483655"/>
              <ac:spMk id="4" creationId="{54F3AF80-B092-4887-9AD3-0CB51F3D2245}"/>
            </ac:spMkLst>
          </pc:spChg>
        </pc:sldLayoutChg>
        <pc:sldLayoutChg chg="delSp del">
          <pc:chgData name="Marco Parenzan" userId="a83bbb23f3e251dc" providerId="LiveId" clId="{46DFDAF2-42DC-40E3-8FD8-67154D3D931C}" dt="2025-06-12T12:08:51.470" v="2170" actId="18676"/>
          <pc:sldLayoutMkLst>
            <pc:docMk/>
            <pc:sldMasterMk cId="2395316996" sldId="2147483648"/>
            <pc:sldLayoutMk cId="1901734121" sldId="2147483661"/>
          </pc:sldLayoutMkLst>
        </pc:sldLayoutChg>
        <pc:sldLayoutChg chg="del">
          <pc:chgData name="Marco Parenzan" userId="a83bbb23f3e251dc" providerId="LiveId" clId="{46DFDAF2-42DC-40E3-8FD8-67154D3D931C}" dt="2025-06-12T12:29:11.511" v="2469" actId="47"/>
          <pc:sldLayoutMkLst>
            <pc:docMk/>
            <pc:sldMasterMk cId="2395316996" sldId="2147483648"/>
            <pc:sldLayoutMk cId="2729436797" sldId="214748366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BD23D1-E018-43E5-8B03-83885A87338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BFC2B5F0-BCC5-4FAA-94B5-F3160AD82FCC}">
      <dgm:prSet phldrT="[Text]"/>
      <dgm:spPr/>
      <dgm:t>
        <a:bodyPr/>
        <a:lstStyle/>
        <a:p>
          <a:r>
            <a:rPr lang="it-IT" dirty="0"/>
            <a:t>Device Management</a:t>
          </a:r>
        </a:p>
      </dgm:t>
    </dgm:pt>
    <dgm:pt modelId="{5EFD0DF0-5FBE-46BB-AE9A-7C30B5E56C92}" type="parTrans" cxnId="{1252F8E4-03A1-4E17-8A90-CDD344204A5E}">
      <dgm:prSet/>
      <dgm:spPr/>
      <dgm:t>
        <a:bodyPr/>
        <a:lstStyle/>
        <a:p>
          <a:endParaRPr lang="it-IT"/>
        </a:p>
      </dgm:t>
    </dgm:pt>
    <dgm:pt modelId="{0815070B-57D6-43A1-805D-E77AA16A2404}" type="sibTrans" cxnId="{1252F8E4-03A1-4E17-8A90-CDD344204A5E}">
      <dgm:prSet/>
      <dgm:spPr/>
      <dgm:t>
        <a:bodyPr/>
        <a:lstStyle/>
        <a:p>
          <a:endParaRPr lang="it-IT"/>
        </a:p>
      </dgm:t>
    </dgm:pt>
    <dgm:pt modelId="{E7E24C88-6752-412B-9A35-AFF8751A42CE}">
      <dgm:prSet phldrT="[Text]"/>
      <dgm:spPr/>
      <dgm:t>
        <a:bodyPr/>
        <a:lstStyle/>
        <a:p>
          <a:r>
            <a:rPr lang="it-IT" dirty="0"/>
            <a:t>Custom Application</a:t>
          </a:r>
        </a:p>
      </dgm:t>
    </dgm:pt>
    <dgm:pt modelId="{F1FCF42B-0117-46DD-BD73-11EABEBF6394}" type="parTrans" cxnId="{F0E64D15-0A58-47C4-9422-D0B2930F2499}">
      <dgm:prSet/>
      <dgm:spPr/>
      <dgm:t>
        <a:bodyPr/>
        <a:lstStyle/>
        <a:p>
          <a:endParaRPr lang="it-IT"/>
        </a:p>
      </dgm:t>
    </dgm:pt>
    <dgm:pt modelId="{4F56C9EF-4887-4F1E-BFC0-4FBF5D1D65E5}" type="sibTrans" cxnId="{F0E64D15-0A58-47C4-9422-D0B2930F2499}">
      <dgm:prSet/>
      <dgm:spPr/>
      <dgm:t>
        <a:bodyPr/>
        <a:lstStyle/>
        <a:p>
          <a:endParaRPr lang="it-IT"/>
        </a:p>
      </dgm:t>
    </dgm:pt>
    <dgm:pt modelId="{05D0B55E-B239-4F7E-A83F-5149D9C4D4BC}">
      <dgm:prSet phldrT="[Text]"/>
      <dgm:spPr/>
      <dgm:t>
        <a:bodyPr/>
        <a:lstStyle/>
        <a:p>
          <a:r>
            <a:rPr lang="it-IT"/>
            <a:t>Resource </a:t>
          </a:r>
          <a:r>
            <a:rPr lang="it-IT" dirty="0"/>
            <a:t>Management</a:t>
          </a:r>
        </a:p>
      </dgm:t>
    </dgm:pt>
    <dgm:pt modelId="{3FB108C3-EF7A-4836-B852-B6227DB831FA}" type="parTrans" cxnId="{463A3428-F5D7-4B2F-ABED-271D30AF74D4}">
      <dgm:prSet/>
      <dgm:spPr/>
      <dgm:t>
        <a:bodyPr/>
        <a:lstStyle/>
        <a:p>
          <a:endParaRPr lang="it-IT"/>
        </a:p>
      </dgm:t>
    </dgm:pt>
    <dgm:pt modelId="{A82A58C1-C84A-4744-B532-FBB4F33095E6}" type="sibTrans" cxnId="{463A3428-F5D7-4B2F-ABED-271D30AF74D4}">
      <dgm:prSet/>
      <dgm:spPr/>
      <dgm:t>
        <a:bodyPr/>
        <a:lstStyle/>
        <a:p>
          <a:endParaRPr lang="it-IT"/>
        </a:p>
      </dgm:t>
    </dgm:pt>
    <dgm:pt modelId="{18C95B2C-D23F-4181-98A4-CE86C57689D6}" type="pres">
      <dgm:prSet presAssocID="{A9BD23D1-E018-43E5-8B03-83885A873389}" presName="Name0" presStyleCnt="0">
        <dgm:presLayoutVars>
          <dgm:dir/>
          <dgm:resizeHandles val="exact"/>
        </dgm:presLayoutVars>
      </dgm:prSet>
      <dgm:spPr/>
    </dgm:pt>
    <dgm:pt modelId="{F9156C37-B558-44B9-B21B-B067C9B6F354}" type="pres">
      <dgm:prSet presAssocID="{BFC2B5F0-BCC5-4FAA-94B5-F3160AD82FCC}" presName="node" presStyleLbl="node1" presStyleIdx="0" presStyleCnt="3">
        <dgm:presLayoutVars>
          <dgm:bulletEnabled val="1"/>
        </dgm:presLayoutVars>
      </dgm:prSet>
      <dgm:spPr/>
    </dgm:pt>
    <dgm:pt modelId="{2A263CD1-F510-4EDF-AD09-1CE57C7A39DD}" type="pres">
      <dgm:prSet presAssocID="{0815070B-57D6-43A1-805D-E77AA16A2404}" presName="sibTrans" presStyleLbl="sibTrans2D1" presStyleIdx="0" presStyleCnt="2"/>
      <dgm:spPr/>
    </dgm:pt>
    <dgm:pt modelId="{62F4EFA9-CBC3-40DA-80B3-176581CBCBC8}" type="pres">
      <dgm:prSet presAssocID="{0815070B-57D6-43A1-805D-E77AA16A2404}" presName="connectorText" presStyleLbl="sibTrans2D1" presStyleIdx="0" presStyleCnt="2"/>
      <dgm:spPr/>
    </dgm:pt>
    <dgm:pt modelId="{7CB7EBB5-3FF9-482B-922F-30485FAAEF00}" type="pres">
      <dgm:prSet presAssocID="{05D0B55E-B239-4F7E-A83F-5149D9C4D4BC}" presName="node" presStyleLbl="node1" presStyleIdx="1" presStyleCnt="3">
        <dgm:presLayoutVars>
          <dgm:bulletEnabled val="1"/>
        </dgm:presLayoutVars>
      </dgm:prSet>
      <dgm:spPr/>
    </dgm:pt>
    <dgm:pt modelId="{D8B1FB1E-2C33-4F6E-9ADC-7CA05FF74229}" type="pres">
      <dgm:prSet presAssocID="{A82A58C1-C84A-4744-B532-FBB4F33095E6}" presName="sibTrans" presStyleLbl="sibTrans2D1" presStyleIdx="1" presStyleCnt="2"/>
      <dgm:spPr/>
    </dgm:pt>
    <dgm:pt modelId="{0E4FD0F0-F4C2-4782-BB07-7D7041F85AB2}" type="pres">
      <dgm:prSet presAssocID="{A82A58C1-C84A-4744-B532-FBB4F33095E6}" presName="connectorText" presStyleLbl="sibTrans2D1" presStyleIdx="1" presStyleCnt="2"/>
      <dgm:spPr/>
    </dgm:pt>
    <dgm:pt modelId="{24F4B22C-ED21-4B59-8040-8738CF8E83E8}" type="pres">
      <dgm:prSet presAssocID="{E7E24C88-6752-412B-9A35-AFF8751A42CE}" presName="node" presStyleLbl="node1" presStyleIdx="2" presStyleCnt="3">
        <dgm:presLayoutVars>
          <dgm:bulletEnabled val="1"/>
        </dgm:presLayoutVars>
      </dgm:prSet>
      <dgm:spPr/>
    </dgm:pt>
  </dgm:ptLst>
  <dgm:cxnLst>
    <dgm:cxn modelId="{FE71E30A-5176-4BF6-9253-FAC6474B3A31}" type="presOf" srcId="{A82A58C1-C84A-4744-B532-FBB4F33095E6}" destId="{D8B1FB1E-2C33-4F6E-9ADC-7CA05FF74229}" srcOrd="0" destOrd="0" presId="urn:microsoft.com/office/officeart/2005/8/layout/process1"/>
    <dgm:cxn modelId="{357AAA0D-A57A-4D35-88EB-065B28EFC20D}" type="presOf" srcId="{05D0B55E-B239-4F7E-A83F-5149D9C4D4BC}" destId="{7CB7EBB5-3FF9-482B-922F-30485FAAEF00}" srcOrd="0" destOrd="0" presId="urn:microsoft.com/office/officeart/2005/8/layout/process1"/>
    <dgm:cxn modelId="{F0E64D15-0A58-47C4-9422-D0B2930F2499}" srcId="{A9BD23D1-E018-43E5-8B03-83885A873389}" destId="{E7E24C88-6752-412B-9A35-AFF8751A42CE}" srcOrd="2" destOrd="0" parTransId="{F1FCF42B-0117-46DD-BD73-11EABEBF6394}" sibTransId="{4F56C9EF-4887-4F1E-BFC0-4FBF5D1D65E5}"/>
    <dgm:cxn modelId="{463A3428-F5D7-4B2F-ABED-271D30AF74D4}" srcId="{A9BD23D1-E018-43E5-8B03-83885A873389}" destId="{05D0B55E-B239-4F7E-A83F-5149D9C4D4BC}" srcOrd="1" destOrd="0" parTransId="{3FB108C3-EF7A-4836-B852-B6227DB831FA}" sibTransId="{A82A58C1-C84A-4744-B532-FBB4F33095E6}"/>
    <dgm:cxn modelId="{ED417A5D-2529-4A92-8AA4-F10F1D5EED20}" type="presOf" srcId="{BFC2B5F0-BCC5-4FAA-94B5-F3160AD82FCC}" destId="{F9156C37-B558-44B9-B21B-B067C9B6F354}" srcOrd="0" destOrd="0" presId="urn:microsoft.com/office/officeart/2005/8/layout/process1"/>
    <dgm:cxn modelId="{7BD9BE63-82EB-4723-A54C-B1D991623CB1}" type="presOf" srcId="{0815070B-57D6-43A1-805D-E77AA16A2404}" destId="{62F4EFA9-CBC3-40DA-80B3-176581CBCBC8}" srcOrd="1" destOrd="0" presId="urn:microsoft.com/office/officeart/2005/8/layout/process1"/>
    <dgm:cxn modelId="{54DD9659-FDE4-479C-98C3-596CD92E5DF5}" type="presOf" srcId="{0815070B-57D6-43A1-805D-E77AA16A2404}" destId="{2A263CD1-F510-4EDF-AD09-1CE57C7A39DD}" srcOrd="0" destOrd="0" presId="urn:microsoft.com/office/officeart/2005/8/layout/process1"/>
    <dgm:cxn modelId="{639FF47F-0C52-4A0D-AECD-3D1E9C7E82BA}" type="presOf" srcId="{E7E24C88-6752-412B-9A35-AFF8751A42CE}" destId="{24F4B22C-ED21-4B59-8040-8738CF8E83E8}" srcOrd="0" destOrd="0" presId="urn:microsoft.com/office/officeart/2005/8/layout/process1"/>
    <dgm:cxn modelId="{64D0FDA0-34C7-40FF-8A5F-AE6E9048E590}" type="presOf" srcId="{A9BD23D1-E018-43E5-8B03-83885A873389}" destId="{18C95B2C-D23F-4181-98A4-CE86C57689D6}" srcOrd="0" destOrd="0" presId="urn:microsoft.com/office/officeart/2005/8/layout/process1"/>
    <dgm:cxn modelId="{C86F1FD1-FF4D-4869-B4B3-47CE1487A87E}" type="presOf" srcId="{A82A58C1-C84A-4744-B532-FBB4F33095E6}" destId="{0E4FD0F0-F4C2-4782-BB07-7D7041F85AB2}" srcOrd="1" destOrd="0" presId="urn:microsoft.com/office/officeart/2005/8/layout/process1"/>
    <dgm:cxn modelId="{1252F8E4-03A1-4E17-8A90-CDD344204A5E}" srcId="{A9BD23D1-E018-43E5-8B03-83885A873389}" destId="{BFC2B5F0-BCC5-4FAA-94B5-F3160AD82FCC}" srcOrd="0" destOrd="0" parTransId="{5EFD0DF0-5FBE-46BB-AE9A-7C30B5E56C92}" sibTransId="{0815070B-57D6-43A1-805D-E77AA16A2404}"/>
    <dgm:cxn modelId="{8A38886C-829B-405D-8BFA-5DDADF06C3AE}" type="presParOf" srcId="{18C95B2C-D23F-4181-98A4-CE86C57689D6}" destId="{F9156C37-B558-44B9-B21B-B067C9B6F354}" srcOrd="0" destOrd="0" presId="urn:microsoft.com/office/officeart/2005/8/layout/process1"/>
    <dgm:cxn modelId="{31FB8622-B49A-436A-92F5-2EA51C1A3CCC}" type="presParOf" srcId="{18C95B2C-D23F-4181-98A4-CE86C57689D6}" destId="{2A263CD1-F510-4EDF-AD09-1CE57C7A39DD}" srcOrd="1" destOrd="0" presId="urn:microsoft.com/office/officeart/2005/8/layout/process1"/>
    <dgm:cxn modelId="{ECD8F748-254D-45BF-A153-9EA51F291B19}" type="presParOf" srcId="{2A263CD1-F510-4EDF-AD09-1CE57C7A39DD}" destId="{62F4EFA9-CBC3-40DA-80B3-176581CBCBC8}" srcOrd="0" destOrd="0" presId="urn:microsoft.com/office/officeart/2005/8/layout/process1"/>
    <dgm:cxn modelId="{544A9356-E819-4689-B783-CFAE5EDB73C1}" type="presParOf" srcId="{18C95B2C-D23F-4181-98A4-CE86C57689D6}" destId="{7CB7EBB5-3FF9-482B-922F-30485FAAEF00}" srcOrd="2" destOrd="0" presId="urn:microsoft.com/office/officeart/2005/8/layout/process1"/>
    <dgm:cxn modelId="{25A8D0DC-2E71-4E5A-96F7-EA0BA65E3E5A}" type="presParOf" srcId="{18C95B2C-D23F-4181-98A4-CE86C57689D6}" destId="{D8B1FB1E-2C33-4F6E-9ADC-7CA05FF74229}" srcOrd="3" destOrd="0" presId="urn:microsoft.com/office/officeart/2005/8/layout/process1"/>
    <dgm:cxn modelId="{EAD8BC22-C159-4CB9-9860-2654D249AA76}" type="presParOf" srcId="{D8B1FB1E-2C33-4F6E-9ADC-7CA05FF74229}" destId="{0E4FD0F0-F4C2-4782-BB07-7D7041F85AB2}" srcOrd="0" destOrd="0" presId="urn:microsoft.com/office/officeart/2005/8/layout/process1"/>
    <dgm:cxn modelId="{5BD6BF80-A00F-491E-9139-8B08CE72BE93}" type="presParOf" srcId="{18C95B2C-D23F-4181-98A4-CE86C57689D6}" destId="{24F4B22C-ED21-4B59-8040-8738CF8E83E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156C37-B558-44B9-B21B-B067C9B6F354}">
      <dsp:nvSpPr>
        <dsp:cNvPr id="0" name=""/>
        <dsp:cNvSpPr/>
      </dsp:nvSpPr>
      <dsp:spPr>
        <a:xfrm>
          <a:off x="9242" y="376532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Device Management</a:t>
          </a:r>
        </a:p>
      </dsp:txBody>
      <dsp:txXfrm>
        <a:off x="57787" y="425077"/>
        <a:ext cx="2665308" cy="1560349"/>
      </dsp:txXfrm>
    </dsp:sp>
    <dsp:sp modelId="{2A263CD1-F510-4EDF-AD09-1CE57C7A39DD}">
      <dsp:nvSpPr>
        <dsp:cNvPr id="0" name=""/>
        <dsp:cNvSpPr/>
      </dsp:nvSpPr>
      <dsp:spPr>
        <a:xfrm>
          <a:off x="3047880" y="862715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3047880" y="999730"/>
        <a:ext cx="409940" cy="411044"/>
      </dsp:txXfrm>
    </dsp:sp>
    <dsp:sp modelId="{7CB7EBB5-3FF9-482B-922F-30485FAAEF00}">
      <dsp:nvSpPr>
        <dsp:cNvPr id="0" name=""/>
        <dsp:cNvSpPr/>
      </dsp:nvSpPr>
      <dsp:spPr>
        <a:xfrm>
          <a:off x="3876600" y="376532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/>
            <a:t>Resource </a:t>
          </a:r>
          <a:r>
            <a:rPr lang="it-IT" sz="3400" kern="1200" dirty="0"/>
            <a:t>Management</a:t>
          </a:r>
        </a:p>
      </dsp:txBody>
      <dsp:txXfrm>
        <a:off x="3925145" y="425077"/>
        <a:ext cx="2665308" cy="1560349"/>
      </dsp:txXfrm>
    </dsp:sp>
    <dsp:sp modelId="{D8B1FB1E-2C33-4F6E-9ADC-7CA05FF74229}">
      <dsp:nvSpPr>
        <dsp:cNvPr id="0" name=""/>
        <dsp:cNvSpPr/>
      </dsp:nvSpPr>
      <dsp:spPr>
        <a:xfrm>
          <a:off x="6915239" y="862715"/>
          <a:ext cx="585628" cy="68507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700" kern="1200"/>
        </a:p>
      </dsp:txBody>
      <dsp:txXfrm>
        <a:off x="6915239" y="999730"/>
        <a:ext cx="409940" cy="411044"/>
      </dsp:txXfrm>
    </dsp:sp>
    <dsp:sp modelId="{24F4B22C-ED21-4B59-8040-8738CF8E83E8}">
      <dsp:nvSpPr>
        <dsp:cNvPr id="0" name=""/>
        <dsp:cNvSpPr/>
      </dsp:nvSpPr>
      <dsp:spPr>
        <a:xfrm>
          <a:off x="7743958" y="376532"/>
          <a:ext cx="2762398" cy="1657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400" kern="1200" dirty="0"/>
            <a:t>Custom Application</a:t>
          </a:r>
        </a:p>
      </dsp:txBody>
      <dsp:txXfrm>
        <a:off x="7792503" y="425077"/>
        <a:ext cx="2665308" cy="15603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9:43:04.6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20781 2397 24575,'-61'156'0,"-4"-5"0,-111 197 0,100-203 0,51-96 0,-202 372 0,172-328 0,-4-3 0,-88 104 0,115-158 0,-2-2 0,-1-3 0,0-3 0,-41 25 0,-155 72 0,20-14 0,-312 153 0,-22 11 0,36 14 0,159-91 0,-350 168 0,588-320 0,-1-7 0,-158 23 0,-39-7 0,-138 10 0,-2-56 0,-214 7 0,219-1 0,-578 50 0,425 52 0,161-24 0,-337 72 0,668-139 0,-55 14 0,-196 14 0,130-56 0,-365-70 0,419 43 0,-229-52 0,76 7 0,-55-16 0,-237-101 0,192 62 0,165 31 0,-410-237 0,399 191 0,-152-91 0,108 2 0,289 213 0,-655-462 0,610 431 0,-1-6 0,-125-129 0,-391-506 0,567 667 0,-465-532 0,208 218 0,52 57 0,-619-558 0,480 540 0,316 263 0,-278-202 0,233 183 0,-46-34 0,10-32 0,86 76 0,-67-48 0,73 61 0,0-3 0,3-2 0,0-2 0,-51-73 0,47 60 0,-2 1 0,-60-57 0,100 107 0,1 1 0,-1-2 0,0 1 0,0 1 0,-1-1 0,1 1 0,0 1 0,0-2 0,0 1 0,0 1 0,-1 0 0,1-2 0,0 2 0,-1 0 0,1 0 0,-3 0 0,3 2 0,1-2 0,0 1 0,0-1 0,0 2 0,0-2 0,0 1 0,0 1 0,0-2 0,1 1 0,-1 1 0,0-1 0,0 1 0,1-1 0,-1 1 0,0-1 0,1 1 0,-1-1 0,1 0 0,-1 1 0,1-1 0,-1 1 0,1 2 0,-1 5 0,0 0 0,0 0 0,1 0 0,0 1 0,0-1 0,1 0 0,0 0 0,0 1 0,0-1 0,3 9 0,99 388 0,-101-399 0,1 2 0,-1-1 0,2-1 0,-1 0 0,0 1 0,1-1 0,-1 1 0,1-3 0,6 10 0,-9-13 0,0-1 0,0-1 0,0 2 0,0-1 0,0-1 0,0 2 0,0-2 0,0 1 0,0-1 0,1 0 0,-1 0 0,0 2 0,0-2 0,0 0 0,1 0 0,-1 0 0,1 0 0,-1 0 0,2-2 0,-1 1 0,0-1 0,0 1 0,0-1 0,0 1 0,0-1 0,0 1 0,-1-2 0,1 1 0,-1-1 0,1 2 0,-1-2 0,1 0 0,-1 0 0,2-3 0,6-18-273,1-1 0,-2 2 0,0-3 0,4-27 0,-3 7-6553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5:55.63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542 1 24575,'355'215'0,"-80"-44"0,-131-84 0,-5 7 0,-3 6 0,230 221 0,-126-76 0,-179-177 0,90 133 0,-104-124 0,-5 3 0,-2 1 0,-4 2 0,28 99 0,-15-10 0,27 196 0,-65-276 0,-4 1 0,-8 134 0,-2-105 0,-2-24 0,-6-1 0,-3 0 0,-4 0 0,-36 106 0,28-125 0,-2-1 0,-63 119 0,-105 131 0,-184 168 0,259-361 0,-5-4 0,-259 204 0,212-216 0,35-27 0,-523 385 0,653-470 0,0-1 0,0 1 0,-1-2 0,0 1 0,-18 5 0,25-9 0,1-1 0,-1 0 0,1 1 0,-1-1 0,0 0 0,1 0 0,-1 0 0,1 0 0,-1 0 0,1 0 0,-1-1 0,0 1 0,1 0 0,-1-1 0,1 0 0,-1 1 0,1-1 0,-2-1 0,1 1 0,1-1 0,0 1 0,0-1 0,0 1 0,-1-1 0,2 0 0,-1 0 0,0 1 0,0-1 0,0 0 0,1 0 0,-1 0 0,1 0 0,0 0 0,-1 0 0,1 0 0,0 0 0,1-4 0,1-19 0,2 1 0,0-1 0,2 1 0,1 0 0,0 0 0,15-28 0,-12 26 0,-1 10 0,-4 26 0,-4 31 0,-4-18 0,-1 0 0,-1 0 0,-1-1 0,-1 0 0,-1 0 0,0 0 0,-2-1 0,0-1 0,-16 22 0,-17 20 0,-74 82 0,61-79 0,55-65 0,0 1 0,0 0 0,0 0 0,1 0 0,-1 0 0,0 0 0,1 0 0,-1 0 0,0 1 0,1-1 0,-1 0 0,1 0 0,0 0 0,-1 0 0,1 1 0,0-1 0,0 0 0,0 0 0,0 1 0,0-1 0,0 2 0,0-2 0,1 0 0,0 0 0,-1 0 0,1 0 0,0 0 0,0-1 0,0 1 0,-1 0 0,1-1 0,0 1 0,0 0 0,0-1 0,0 0 0,0 1 0,0-1 0,0 1 0,0-1 0,0 0 0,2 1 0,10 0 0,-1 0 0,1-1 0,19-1 0,-20 0 0,345-26 0,104-4 0,-324 31-1365,-111 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6:20.431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892 0 24575,'-46'1'0,"0"1"0,0 3 0,0 2 0,1 2 0,0 1 0,0 3 0,1 1 0,-46 23 0,53-20 0,1 1 0,0 2 0,2 2 0,-37 29 0,54-37 0,1 1 0,1 0 0,0 1 0,1 1 0,0 1 0,2-1 0,0 2 0,1 0 0,-12 28 0,6-1 0,3 1 0,1 1 0,2 0 0,3 0 0,1 1 0,3 0 0,3 77 0,1-74 0,-1-3 0,11 85 0,-7-117 0,0-1 0,1 0 0,1 0 0,0-1 0,2 0 0,-1 1 0,2-2 0,0 1 0,11 14 0,-6-12 0,0-1 0,1 0 0,1-1 0,1 0 0,0-2 0,0 1 0,1-2 0,1-1 0,0 0 0,1-1 0,0-1 0,0 0 0,23 5 0,22 4 0,-37-9 0,0-1 0,1-2 0,0-1 0,1 0 0,-1-3 0,43 0 0,-67-2 0,-1 0 0,1-1 0,0 1 0,-1-1 0,1 0 0,-1 0 0,0 0 0,1-1 0,-1 1 0,0-1 0,0 0 0,0 0 0,0 0 0,0 0 0,0 0 0,0-1 0,-1 1 0,1-1 0,2-4 0,-2 3 0,-1-1 0,0 1 0,0-1 0,0 0 0,-1 0 0,0 1 0,0-1 0,0 0 0,0 0 0,-1 0 0,0 0 0,0-9 0,-1 5 0,0-1 0,-1 0 0,0 0 0,-1 1 0,0-1 0,0 1 0,-1 0 0,0 0 0,0 0 0,-1 1 0,-1-1 0,1 1 0,-12-12 0,12 15 0,0 1 0,0 0 0,-1 1 0,1-1 0,-1 1 0,0 0 0,0 1 0,-8-4 0,101 49 0,7 8 0,-86-46 0,-1 0 0,1 1 0,-1 0 0,0 1 0,0 0 0,-1 0 0,0 0 0,0 1 0,5 9 0,-9-14 0,-1 1 0,0-1 0,0 1 0,0 0 0,-1 0 0,0-1 0,1 1 0,-1 0 0,0 0 0,-1-1 0,1 1 0,-1 0 0,1 0 0,-1-1 0,0 1 0,0-1 0,-1 1 0,1-1 0,-1 1 0,0-1 0,0 0 0,0 0 0,0 0 0,-1 0 0,-2 3 0,-10 12 0,-1-1 0,-36 28 0,35-30 0,-78 64 0,-7 6 0,-94 102 0,194-184-104,-19 17 341,21-19-270,0-1 0,0 0-1,-1 1 1,1-1 0,0 0-1,-1 1 1,1-1 0,0 0 0,-1 1-1,1-1 1,0 0 0,-1 0-1,1 1 1,-1-1 0,1 0-1,0 0 1,-1 0 0,1 0 0,-1 1-1,1-1 1,-1 0 0,1 0-1,-1 0 1,1 0 0,-1 0 0,1 0-1,0 0 1,-1 0 0,1-1-1,-1 1 1,1 0 0,-1 0-1,1 0 1,-1 0 0,1-1 0,0 1-1,-1 0 1,1 0 0,0-1-1,-1 1 1,1 0 0,0-1 0,-1 1-1,1-1 1,-3-9-6793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6:23.017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1121 1 24575,'-17'1'0,"-1"1"0,1 0 0,0 1 0,0 1 0,1 1 0,-29 12 0,-93 52 0,31-8 0,-119 91 0,164-103 0,1 2 0,-106 117 0,146-141 0,1 0 0,2 2 0,0 0 0,2 1 0,1 1 0,2 0 0,-17 59 0,12-21 0,4 1 0,-9 121 0,19-152 0,2 1 0,2-1 0,1 1 0,11 61 0,-10-91 0,0 0 0,0 0 0,1 0 0,1 0 0,0-1 0,0 0 0,1 1 0,0-1 0,0-1 0,1 1 0,0-1 0,0 0 0,1-1 0,0 1 0,1-1 0,0-1 0,0 1 0,0-1 0,1-1 0,-1 0 0,1 0 0,19 7 0,0-4 0,0-1 0,1-2 0,0-1 0,0-1 0,43-1 0,151-17 0,-148 8 0,-72 6 0,59-3 0,-1-3 0,0-2 0,101-30 0,-160 38 0,-1 1 0,1-1 0,0 1 0,0-1 0,0 0 0,0 0 0,0 1 0,-1-2 0,1 1 0,0 0 0,-1 0 0,1 0 0,-1-1 0,1 1 0,-1-1 0,0 1 0,1-1 0,-1 1 0,0-1 0,0 0 0,0 0 0,0 0 0,-1 1 0,2-3 0,-3 2 0,1 0 0,-1 0 0,0 0 0,1 0 0,-1 1 0,0-1 0,0 0 0,0 0 0,-1 1 0,1-1 0,0 1 0,-1-1 0,1 1 0,0 0 0,-1-1 0,0 1 0,1 0 0,-1 0 0,0 0 0,1 0 0,-1 0 0,0 1 0,-4-2 0,-16-8 0,-20-10 0,-2 1 0,0 2 0,-1 3 0,-91-18 0,148 34 0,1 1 0,-1 1 0,0 0 0,0 0 0,-1 2 0,1-1 0,13 10 0,90 63 0,-71-46 0,-40-30 0,-1 0 0,0 0 0,0 0 0,0 1 0,0-1 0,0 1 0,-1 0 0,1-1 0,-1 1 0,0 0 0,0 1 0,0-1 0,0 0 0,-1 1 0,1-1 0,-1 1 0,0-1 0,0 1 0,0 0 0,0-1 0,0 6 0,-2-2 0,0-1 0,0 0 0,-1 0 0,0 0 0,0 0 0,0-1 0,-1 1 0,1 0 0,-1-1 0,-1 0 0,1 1 0,-6 4 0,-16 18-26,-1-1 1,-2-1-1,0-1 0,-2-1 0,-63 37 1,22-14-1186,41-26-5615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8:53.050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5719 202 24575,'-1'-2'0,"1"-1"0,-1 1 0,1 0 0,-1-1 0,0 1 0,0 0 0,0-1 0,0 1 0,0 0 0,-1 0 0,1 0 0,-1 0 0,1 0 0,-1 0 0,0 0 0,1 0 0,-1 1 0,0-1 0,0 1 0,-1 0 0,1-1 0,0 1 0,0 0 0,-4-1 0,-9-4 0,0 0 0,-28-5 0,24 6 0,-31-5 0,0 1 0,-80-2 0,-33-5 0,-176-16 0,146 18 0,-92-1 0,65 5 0,-499 1 0,9 91 0,562-59 0,-98 31 0,70-13 0,-25-3 0,-318 79 0,375-70 0,2 7 0,-172 92 0,269-118 0,0 3 0,-74 67 0,107-88 0,-35 31 0,2 3 0,2 1 0,-51 71 0,56-66 0,-74 117 0,92-133 0,3 1 0,0 0 0,3 2 0,1-1 0,-13 56 0,23-78 0,-2 0 0,1-1 0,-9 16 0,-8 22 0,17-37 0,-21 65 0,-22 127 0,40-124 0,6 157 0,4-101 0,-5-9 0,5 144 0,27-54 0,56 130 0,-22-132 0,-10-46 0,-45-146 0,1 0 0,1-1 0,2 0 0,0-1 0,1-1 0,28 34 0,13 21 0,-4-5 0,73 78 0,-75-92 0,18 15 0,2-3 0,152 118 0,-168-150 0,1-2 0,2-3 0,2-2 0,0-2 0,2-4 0,1-1 0,1-4 0,1-2 0,1-3 0,0-3 0,121 7 0,704 9 0,-560-47 0,-319 18 0,291-25 0,166 18 0,-269 11 0,-54-1 0,159-5 0,-293 2 0,1 0 0,-1-1 0,0 0 0,0-1 0,0 0 0,-1-1 0,12-5 0,-20 8 0,1 1 0,0-1 0,0 0 0,-1 0 0,1 0 0,0 0 0,-1-1 0,1 1 0,-1 0 0,1-1 0,-1 1 0,0-1 0,0 1 0,0-1 0,0 1 0,0-1 0,0 0 0,0 0 0,0 0 0,-1 1 0,1-1 0,0 0 0,-1 0 0,0 0 0,1 0 0,-1 0 0,0 0 0,0 0 0,0 0 0,-1 0 0,1 0 0,0 0 0,-1 0 0,1 1 0,-1-1 0,0 0 0,1 0 0,-1 0 0,0 0 0,0 1 0,0-1 0,0 1 0,-1-1 0,0-1 0,-10-9 0,1 1 0,-2 1 0,1 0 0,-2 0 0,1 1 0,-1 1 0,-28-12 0,42 19 0,-1 1 0,1 0 0,0 0 0,0-1 0,-1 1 0,1 0 0,0 0 0,0-1 0,-1 1 0,1 0 0,0 0 0,-1 0 0,1 0 0,0-1 0,-1 1 0,1 0 0,0 0 0,-1 0 0,1 0 0,0 0 0,-1 0 0,1 0 0,0 0 0,-1 0 0,1 0 0,-1 0 0,1 0 0,0 0 0,-1 0 0,1 0 0,0 0 0,-1 1 0,1-1 0,0 0 0,-1 0 0,1 0 0,0 1 0,0-1 0,-1 0 0,1 0 0,0 1 0,0-1 0,-1 0 0,1 1 0,10 16 0,23 18 0,6-8 0,-34-24 0,-1-1 0,1 0 0,-1 1 0,0 0 0,0 0 0,0 1 0,0-1 0,0 1 0,-1-1 0,0 1 0,0 0 0,0 0 0,0 1 0,0-1 0,-1 1 0,2 5 0,0 2 0,0 2 0,-1-1 0,0 0 0,3 28 0,-7-35 0,1 0 0,-1-1 0,1 1 0,-1-1 0,-1 1 0,1-1 0,-1 1 0,0-1 0,0 0 0,-1 0 0,1 0 0,-1 0 0,-4 5 0,-10 11 0,0-1 0,-2 0 0,0-1 0,-38 28 0,-97 57 0,118-81 0,-23 16 0,-114 66 0,168-102 17,-1 0 0,1-1 1,-1 0-1,0 0 0,0 0 0,-10 1 0,15-3-59,0 0-1,0 0 1,-1 0-1,1 0 1,0 0-1,-1-1 1,1 1 0,0 0-1,0-1 1,-1 1-1,1 0 1,0-1-1,0 1 1,0-1 0,0 0-1,0 1 1,0-1-1,0 0 1,0 0-1,0 0 1,0 0 0,0 0-1,0 0 1,0 0-1,1 0 1,-1 0-1,0 0 1,1 0 0,-1 0-1,1-1 1,-1 1-1,1 0 1,0 0-1,-1-3 1,-1-15-6784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8:53.516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9:43:05.255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9:43:05.589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0 3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30T09:43:09.184"/>
    </inkml:context>
    <inkml:brush xml:id="br0">
      <inkml:brushProperty name="width" value="0.05" units="cm"/>
      <inkml:brushProperty name="height" value="0.05" units="cm"/>
      <inkml:brushProperty name="color" value="#AB008B"/>
    </inkml:brush>
  </inkml:definitions>
  <inkml:trace contextRef="#ctx0" brushRef="#br0">1 5 24575,'108'-3'0,"119"8"0,-225-5 0,0 0 0,0 0 0,0 0 0,0 0 0,0 0 0,-1 1 0,1-1 0,0 2 0,0-2 0,0 1 0,0 1 0,-1-1 0,1 1 0,1-1 0,-2 1 0,1-1 0,0 1 0,-1-1 0,0 2 0,1-2 0,-1 2 0,0-1 0,0 1 0,1-2 0,-1 2 0,-1 0 0,1 0 0,0-1 0,0 1 0,-1 0 0,1 0 0,-1 0 0,1 0 0,-1-1 0,0 1 0,0 0 0,0 0 0,0 0 0,0 3 0,-1 2 0,0 1 0,-1-1 0,1 0 0,-1 1 0,0-2 0,-1 2 0,0-2 0,1 1 0,-1-1 0,-2 1 0,2-2 0,-6 10 0,-10 8 32,0-1 0,-1-1 0,-33 27 0,-27 30-1525,69-66-5333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4:16.5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152 1325 24575,'0'-1'0,"0"0"0,0 0 0,1 0 0,-1 0 0,0 0 0,1 1 0,-1-1 0,1 0 0,-1 0 0,1 1 0,-1-1 0,1 0 0,-1 1 0,1-1 0,0 1 0,-1-1 0,1 0 0,0 1 0,0 0 0,-1-1 0,1 1 0,0-1 0,0 1 0,0 0 0,0 0 0,-1-1 0,3 1 0,29-5 0,-22 3 0,5 0 0,1 0 0,-1-2 0,0 0 0,-1 0 0,1-2 0,-1 0 0,0 0 0,0-1 0,-1-1 0,0 0 0,22-19 0,-6 2 0,-8 7 0,0-1 0,26-31 0,-34 34 0,-1-1 0,0 1 0,-1-2 0,-1 1 0,-1-2 0,-1 1 0,0-1 0,-1 0 0,-1-1 0,-1 0 0,-1 0 0,0 0 0,-2 0 0,0-40 0,-1 43 0,-1 0 0,-1 0 0,0 1 0,-2-1 0,0 1 0,0-1 0,-2 1 0,0 0 0,0 0 0,-2 1 0,0-1 0,-1 2 0,0-1 0,-1 1 0,-1 0 0,-13-14 0,-34-31 0,-104-83 0,146 132 0,0 0 0,-1 2 0,0 0 0,0 0 0,-1 2 0,0 0 0,0 1 0,-27-4 0,21 4 0,1-1 0,0-1 0,-41-18 0,62 24 0,1 1 0,-1 0 0,1-1 0,-1 1 0,0-1 0,1 1 0,-1 0 0,0 0 0,1-1 0,-1 1 0,0 0 0,0 0 0,1 0 0,-1 0 0,0 0 0,1 0 0,-1 0 0,0 0 0,0 0 0,1 0 0,-1 0 0,-1 1 0,2 12 0,20 33 0,-11-28 0,-3 1 0,-3-9 0,0 1 0,1-1 0,0 0 0,0 0 0,1 0 0,0 0 0,1-1 0,0 0 0,1 0 0,0-1 0,9 9 0,-16-16 0,0-1 0,0 0 0,1 0 0,-1 1 0,0-1 0,1 0 0,-1 0 0,1 0 0,-1 0 0,0 1 0,1-1 0,-1 0 0,0 0 0,1 0 0,-1 0 0,1 0 0,-1 0 0,0 0 0,1 0 0,-1 0 0,1 0 0,-1 0 0,0 0 0,1 0 0,-1 0 0,1-1 0,-1 1 0,0 0 0,1 0 0,-1 0 0,0-1 0,1 1 0,-1 0 0,0 0 0,1-1 0,-1 1 0,7-19 0,-4-25 0,-3 42 0,0-20 0,-1 1 0,0-1 0,-2 1 0,-1 0 0,-1 0 0,-13-38 0,15 51 0,0-1 0,0 1 0,1 0 0,0-1 0,1 1 0,0-1 0,0 1 0,1-1 0,1-13 0,-1 20 0,1-1 0,0 0 0,0 0 0,0 0 0,0 1 0,0-1 0,1 0 0,-1 1 0,1-1 0,-1 1 0,1 0 0,0-1 0,0 1 0,0 0 0,0 0 0,1 0 0,-1 1 0,1-1 0,-1 0 0,1 1 0,-1 0 0,1 0 0,0-1 0,-1 1 0,1 1 0,0-1 0,0 0 0,0 1 0,0-1 0,5 1 0,68-1-1365,-54 2-5461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4:21.1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1 24575,'52'2'0,"52"9"0,46 2 0,-115-10 0,-1 2 0,0 1 0,0 1 0,65 24 0,17 3 0,-72-21 0,-1 2 0,61 30 0,12 5 0,-75-32 0,0 3 0,74 50 0,-65-39 0,-11-4 0,-1 3 0,-1 1 0,-2 1 0,36 45 0,21 19 0,-61-62 0,-1 2 0,38 58 0,-54-73 0,248 394 0,-205-310 0,-4 3 0,42 123 0,-67-143 0,-4 2 0,13 96 0,-15-16 0,-7 0 0,-14 307 0,-11-366 0,-4 0 0,-54 202 0,59-283 0,-2-1 0,-2 0 0,0-1 0,-2 0 0,-1-2 0,-2 0 0,-22 28 0,-161 163 0,66-78 0,83-83 0,-96 118 0,-29 53 0,138-180 0,-26 30 0,-42 55 0,-244 317 0,303-392 0,-10 11 0,3 3 0,-46 79 0,72-106 0,-2-1 0,-45 49 0,73-88 0,-78 106 0,57-74 0,-53 61 0,-30 31 0,58-66 0,48-62 0,1 0 0,-1-1 0,0 1 0,1 0 0,-1 0 0,0 0 0,1 0 0,-1-1 0,0 1 0,0 0 0,0-1 0,0 1 0,0-1 0,0 1 0,0-1 0,0 1 0,0-1 0,0 1 0,0-1 0,0 0 0,0 0 0,0 0 0,0 0 0,-2 1 0,2-2 0,0 0 0,0 1 0,0-1 0,0 0 0,0 0 0,1 0 0,-1 0 0,0 1 0,0-1 0,1 0 0,-1 0 0,1 0 0,-1-1 0,1 1 0,-1 0 0,1 0 0,0 0 0,-1-2 0,-7-66 0,8 62 0,-1-379 0,2 313 0,0 167 0,0 46 0,-18 145 0,16-281 0,0 0 0,1 1 0,-1-1 0,1 0 0,0 0 0,1 1 0,-1-1 0,1 0 0,0 0 0,0 0 0,0 0 0,2 4 0,-2-5 0,1-1 0,0 0 0,0 0 0,0 0 0,0 0 0,0-1 0,0 1 0,0 0 0,0-1 0,1 0 0,-1 1 0,1-1 0,-1 0 0,1 0 0,-1 0 0,1-1 0,0 1 0,-1-1 0,6 1 0,51 5 0,1-3 0,100-9 0,-40 1 0,-84 5 0,-3 0 0,0 0 0,-1-2 0,1-2 0,53-13 0,-84 17-62,1-1 0,-1 0 0,1 1 0,-1-1 0,0-1 0,1 1 0,-1 0 0,0 0 0,0-1 0,0 1 0,0-1 0,0 0-1,0 0 1,0 1 0,-1-1 0,1 0 0,-1 0 0,1-1 0,-1 1 0,0 0 0,1-3 0,2-19-6764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4:39.745"/>
    </inkml:context>
    <inkml:brush xml:id="br0">
      <inkml:brushProperty name="width" value="0.1" units="cm"/>
      <inkml:brushProperty name="height" value="0.1" units="cm"/>
      <inkml:brushProperty name="color" value="#33CCFF"/>
    </inkml:brush>
  </inkml:definitions>
  <inkml:trace contextRef="#ctx0" brushRef="#br0">62 28 24575,'1'-1'0,"-1"0"0,1 0 0,-1 0 0,1 0 0,-1 0 0,1 1 0,-1-1 0,1 0 0,0 0 0,0 0 0,-1 1 0,1-1 0,0 0 0,0 1 0,0-1 0,0 0 0,0 1 0,0-1 0,0 1 0,0 0 0,0-1 0,0 1 0,0 0 0,0 0 0,0-1 0,2 1 0,34-5 0,-32 5 0,30-4 0,-1 3 0,1 0 0,45 6 0,-65-3 0,0 1 0,0 1 0,0 0 0,-1 1 0,1 0 0,-1 1 0,0 1 0,-1 0 0,0 1 0,13 9 0,21 19 0,-2 1 0,-1 3 0,66 76 0,-98-97 0,-1 0 0,0 1 0,-2 0 0,0 1 0,7 25 0,20 44 0,-16-39 0,-1 1 0,-3 0 0,-3 1 0,12 95 0,4 7 0,-18-95 0,-2 0 0,0 76 0,-11 123 0,-1-87 0,3-163 0,0 43 0,-8 67 0,6-101 0,-2 0 0,0-1 0,-1 1 0,-1-1 0,-1 0 0,0 0 0,-13 20 0,-1-2 0,-1-1 0,-2-1 0,-43 46 0,53-65 0,-1-1 0,0 0 0,-1-1 0,0-1 0,-1 0 0,0-1 0,0-1 0,-1-1 0,-27 9 0,4-5 0,0-2 0,0-2 0,0-1 0,-1-2 0,0-2 0,-82-5 0,122 2 0,0 0 0,-1 0 0,1 0 0,0 0 0,0 0 0,-1-1 0,1 1 0,0-1 0,0 0 0,0 0 0,0 1 0,0-1 0,0 0 0,0-1 0,0 1 0,0 0 0,1-1 0,-1 1 0,0 0 0,1-1 0,-1 0 0,1 1 0,0-1 0,-1 0 0,1 0 0,0 0 0,0 0 0,0 0 0,0 0 0,1 0 0,-1 0 0,1 0 0,-1-1 0,1 1 0,0 0 0,-1 0 0,1 0 0,0-1 0,0 1 0,1 0 0,-1 0 0,0-1 0,1 1 0,0 0 0,-1 0 0,1 0 0,2-4 0,0-2 0,1 0 0,0 0 0,0 0 0,1 0 0,0 1 0,0 0 0,0 0 0,1 0 0,0 1 0,14-12 0,-20 18 0,0 0 0,1-1 0,-1 1 0,0 0 0,0 0 0,1-1 0,-1 1 0,0 0 0,0 0 0,1-1 0,-1 1 0,0 0 0,1 0 0,-1 0 0,0-1 0,1 1 0,-1 0 0,0 0 0,1 0 0,-1 0 0,0 0 0,1 0 0,-1 0 0,0 0 0,1 0 0,-1 0 0,0 0 0,1 0 0,-1 0 0,1 0 0,-1 0 0,0 0 0,1 0 0,-1 0 0,0 1 0,1-1 0,-6 14 0,-17 20 0,-6-3 0,-38 34 0,39-41 0,1 1 0,-35 45 0,60-68 0,-1 1 0,1-1 0,-1 1 0,1-1 0,0 1 0,0-1 0,0 1 0,0 0 0,1 0 0,-1-1 0,1 1 0,0 0 0,-1 0 0,1 0 0,0 0 0,1-1 0,-1 1 0,0 0 0,1 0 0,0-1 0,0 1 0,0 0 0,0 0 0,0-1 0,0 1 0,0-1 0,1 1 0,0-1 0,-1 0 0,1 0 0,0 0 0,0 1 0,0-2 0,2 3 0,11 8 0,-1 0 0,2-1 0,-1-1 0,21 10 0,-14-7 0,36 21-682,67 30-1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5:44.609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174 1501 24575,'1'-2'0,"-1"1"0,0 0 0,1-1 0,0 1 0,-1 0 0,1 0 0,0-1 0,0 1 0,-1 0 0,1 0 0,0 0 0,0 0 0,0 0 0,0 0 0,0 0 0,1 1 0,-1-1 0,0 0 0,0 1 0,1-1 0,-1 1 0,2-1 0,35-13 0,-30 12 0,115-49 0,-62 24 0,-55 24 0,1 0 0,-1 0 0,0-1 0,0 0 0,0-1 0,0 1 0,-1-1 0,0 0 0,0 0 0,0 0 0,-1-1 0,0 0 0,0 0 0,0 0 0,0 0 0,-1-1 0,0 0 0,-1 1 0,0-1 0,0 0 0,2-8 0,0-14 0,-1 0 0,-2 1 0,0-1 0,-4-30 0,0-4 0,1 17 0,-2 1 0,-2-1 0,-22-79 0,21 98 0,-28-96 0,19 75 0,8 23 0,-1-1 0,-1 2 0,-24-44 0,30 61 0,-1 1 0,0-1 0,0 1 0,0 1 0,0-1 0,-1 1 0,0 0 0,0 0 0,0 1 0,-1-1 0,0 1 0,0 1 0,0-1 0,0 1 0,0 1 0,0-1 0,-16-2 0,-3 2 0,1-2 0,-1 0 0,1-2 0,0-1 0,1-1 0,-47-24 0,71 33 0,-1-1 0,1 1 0,-1-1 0,1 1 0,-1-1 0,1 1 0,-1 0 0,1-1 0,-1 1 0,0 0 0,1 0 0,-1 0 0,1-1 0,-1 1 0,0 0 0,1 0 0,-1 0 0,0 0 0,1 0 0,-1 0 0,0 0 0,1 0 0,-1 0 0,0 0 0,1 1 0,-1-1 0,1 0 0,-1 0 0,0 0 0,0 1 0,-3 20 0,17 41 0,-10-51 0,7 32 0,1-1 0,2-1 0,2 0 0,32 61 0,-47-102 0,0 0 0,0 0 0,0 1 0,0-1 0,0 0 0,0 0 0,0 0 0,0 0 0,0 0 0,0 1 0,0-1 0,0 0 0,1 0 0,-1 0 0,0 0 0,0 0 0,0 0 0,0 1 0,0-1 0,0 0 0,0 0 0,1 0 0,-1 0 0,0 0 0,0 0 0,0 0 0,0 0 0,0 0 0,1 0 0,-1 0 0,0 0 0,0 0 0,0 0 0,0 0 0,0 0 0,1 0 0,-1 0 0,0 0 0,0 0 0,0 0 0,0 0 0,1 0 0,-1 0 0,0 0 0,0 0 0,0 0 0,0 0 0,0 0 0,0 0 0,1 0 0,-1 0 0,0-1 0,0 1 0,0 0 0,0 0 0,0 0 0,0 0 0,0 0 0,5-15 0,-3-20 0,-24-226 0,17 209 0,-6-4 0,8 43 0,0 1 0,1-1 0,1 0 0,0 0 0,1-25 0,1 34 0,-1 1 0,1-1 0,0 1 0,0-1 0,1 1 0,-1 0 0,1 0 0,0-1 0,0 1 0,0 0 0,0 1 0,0-1 0,0 0 0,1 1 0,0-1 0,-1 1 0,1 0 0,0 0 0,0 0 0,0 0 0,0 0 0,1 1 0,-1-1 0,0 1 0,1 0 0,3-1 0,30-8-455,-1 2 0,75-8 0,-88 15-6371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18T08:25:48.017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236 1093 24575,'2'-22'0,"0"-1"0,2 0 0,1 1 0,0 0 0,15-36 0,-11 34 0,-1-1 0,-1-1 0,6-50 0,0-32 0,-6 62 0,1-59 0,-8 77 0,1 10 0,-1 0 0,-4-34 0,3 47 0,-1-1 0,1 1 0,-1 0 0,0 0 0,0-1 0,0 1 0,-1 0 0,0 1 0,0-1 0,0 1 0,0-1 0,-1 1 0,-7-7 0,-10-7 0,-1 1 0,0 0 0,-1 2 0,-1 1 0,0 1 0,-1 0 0,0 2 0,-49-14 0,53 18 0,21 7 0,-1 0 0,1 0 0,-1 0 0,0 0 0,1 0 0,-1 0 0,1 0 0,-1 0 0,1-1 0,-1 1 0,1 0 0,-1 0 0,1-1 0,-1 1 0,1 0 0,0-1 0,-1 1 0,1-1 0,-1 1 0,1 0 0,0-1 0,-1 1 0,1-1 0,0 1 0,-1-1 0,1 1 0,0-1 0,0 1 0,0-1 0,0 1 0,-1-1 0,4 2 0,-1 0 0,0 1 0,0 0 0,0 0 0,0-1 0,0 1 0,0 0 0,-1 1 0,1-1 0,-1 0 0,1 0 0,-1 1 0,0-1 0,1 3 0,1-1 0,14 30 0,-13-26 0,0 0 0,1 0 0,0 0 0,0 0 0,0-1 0,1 0 0,8 8 0,-14-15 0,0 0 0,0 0 0,0 1 0,0-1 0,1 0 0,-1 0 0,0 0 0,0 0 0,1 0 0,-1 0 0,0 1 0,0-1 0,1 0 0,-1 0 0,0 0 0,0 0 0,0 0 0,1 0 0,-1 0 0,0 0 0,0 0 0,1 0 0,-1 0 0,0 0 0,0 0 0,1 0 0,-1-1 0,0 1 0,0 0 0,1 0 0,-1 0 0,0 0 0,0 0 0,0 0 0,1-1 0,-1 1 0,0 0 0,0 0 0,0 0 0,0 0 0,1-1 0,-1 1 0,0 0 0,0 0 0,0-1 0,0 1 0,0 0 0,5-20 0,-3-21 0,-2 40 0,0-34 0,-2 0 0,-8-45 0,10 79 0,0-1 0,0 1 0,0-1 0,0 1 0,0-1 0,0 1 0,0-1 0,1 0 0,-1 1 0,1-1 0,-1 1 0,1 0 0,-1-1 0,1 1 0,0-1 0,0 1 0,0 0 0,-1 0 0,1-1 0,0 1 0,1 0 0,-1 0 0,0 0 0,0 0 0,0 0 0,1 0 0,-1 1 0,0-1 0,1 0 0,-1 0 0,1 1 0,-1-1 0,2 1 0,8-4 0,0 2 0,-1-1 0,20-1 0,-14 2 0,30-6-95,111-13-1175,-129 19-5556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35C5-8403-5147-8FDD-5AD19DE2861F}" type="datetimeFigureOut">
              <a:rPr lang="it-IT" smtClean="0"/>
              <a:t>13/06/2025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CE85-32FA-C949-B648-57EA91B41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6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89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1794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 userDrawn="1"/>
        </p:nvSpPr>
        <p:spPr>
          <a:xfrm rot="5400000">
            <a:off x="10556840" y="1268231"/>
            <a:ext cx="2900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2025</a:t>
            </a:r>
          </a:p>
        </p:txBody>
      </p:sp>
    </p:spTree>
    <p:extLst>
      <p:ext uri="{BB962C8B-B14F-4D97-AF65-F5344CB8AC3E}">
        <p14:creationId xmlns:p14="http://schemas.microsoft.com/office/powerpoint/2010/main" val="1569067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7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7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 userDrawn="1"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28" b="866"/>
          <a:stretch>
            <a:fillRect/>
          </a:stretch>
        </p:blipFill>
        <p:spPr>
          <a:xfrm>
            <a:off x="7231461" y="4637430"/>
            <a:ext cx="2163052" cy="89863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817" y="4699983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694" y="4776641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8" r="14065"/>
          <a:stretch>
            <a:fillRect/>
          </a:stretch>
        </p:blipFill>
        <p:spPr>
          <a:xfrm>
            <a:off x="4960536" y="2239438"/>
            <a:ext cx="2270925" cy="10068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66" y="2293536"/>
            <a:ext cx="898634" cy="8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magine 14" descr="Immagine che contiene testo, Carattere, Elementi grafici, schermata&#10;&#10;Descrizione generata automaticamente">
            <a:extLst>
              <a:ext uri="{FF2B5EF4-FFF2-40B4-BE49-F238E27FC236}">
                <a16:creationId xmlns:a16="http://schemas.microsoft.com/office/drawing/2014/main" id="{E78C6FE6-7A8C-4C24-8206-5E1A9AC87163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6210" y="1953920"/>
            <a:ext cx="1833645" cy="1238250"/>
          </a:xfrm>
          <a:prstGeom prst="rect">
            <a:avLst/>
          </a:prstGeom>
        </p:spPr>
      </p:pic>
      <p:pic>
        <p:nvPicPr>
          <p:cNvPr id="10" name="Immagine 9" descr="Immagine che contiene Carattere, Elementi grafici, logo, schermata&#10;&#10;Il contenuto generato dall'IA potrebbe non essere corretto.">
            <a:extLst>
              <a:ext uri="{FF2B5EF4-FFF2-40B4-BE49-F238E27FC236}">
                <a16:creationId xmlns:a16="http://schemas.microsoft.com/office/drawing/2014/main" id="{EA5AFA6F-8893-A5E4-12C3-132618F0E2FD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25" y="3468636"/>
            <a:ext cx="2013407" cy="675640"/>
          </a:xfrm>
          <a:prstGeom prst="rect">
            <a:avLst/>
          </a:prstGeom>
        </p:spPr>
      </p:pic>
      <p:pic>
        <p:nvPicPr>
          <p:cNvPr id="12" name="Immagine 11" descr="Immagine che contiene testo, Carattere, Elementi grafici, grafica&#10;&#10;Il contenuto generato dall'IA potrebbe non essere corretto.">
            <a:extLst>
              <a:ext uri="{FF2B5EF4-FFF2-40B4-BE49-F238E27FC236}">
                <a16:creationId xmlns:a16="http://schemas.microsoft.com/office/drawing/2014/main" id="{73EBECD1-B9F2-85E2-92CF-53B57C89767E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949" y="3192170"/>
            <a:ext cx="2284964" cy="14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9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6286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933FDB5-4F5D-4867-9FA7-BE721FF2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3E8EE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50216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microsoft.com/office/2007/relationships/hdphoto" Target="../media/hdphoto1.wdp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>
            <a:alphaModFix amt="1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6/13/2025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4" r:id="rId6"/>
    <p:sldLayoutId id="2147483655" r:id="rId7"/>
    <p:sldLayoutId id="214748366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5" Type="http://schemas.openxmlformats.org/officeDocument/2006/relationships/image" Target="../media/image22.png"/><Relationship Id="rId4" Type="http://schemas.openxmlformats.org/officeDocument/2006/relationships/customXml" Target="../ink/ink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fabric.microsoft.com/en/blog/new-eventstream-sources-mqtt-solace-pubsub-azure-data-explorer-weather-event-gri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trunkbaseddevelopment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fabric/cicd/git-integration/git-integration-process?tabs=Azure%2Cazure-devops" TargetMode="External"/><Relationship Id="rId2" Type="http://schemas.openxmlformats.org/officeDocument/2006/relationships/hyperlink" Target="https://techcommunity.microsoft.com/blog/fasttrackforazureblog/microsoft-fabric---multi-tenant-architecture/4119429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13" Type="http://schemas.openxmlformats.org/officeDocument/2006/relationships/customXml" Target="../ink/ink10.xml"/><Relationship Id="rId18" Type="http://schemas.openxmlformats.org/officeDocument/2006/relationships/image" Target="../media/image340.png"/><Relationship Id="rId3" Type="http://schemas.openxmlformats.org/officeDocument/2006/relationships/customXml" Target="../ink/ink5.xml"/><Relationship Id="rId21" Type="http://schemas.openxmlformats.org/officeDocument/2006/relationships/customXml" Target="../ink/ink14.xml"/><Relationship Id="rId7" Type="http://schemas.openxmlformats.org/officeDocument/2006/relationships/customXml" Target="../ink/ink7.xml"/><Relationship Id="rId12" Type="http://schemas.openxmlformats.org/officeDocument/2006/relationships/image" Target="../media/image310.png"/><Relationship Id="rId17" Type="http://schemas.openxmlformats.org/officeDocument/2006/relationships/customXml" Target="../ink/ink12.xml"/><Relationship Id="rId2" Type="http://schemas.openxmlformats.org/officeDocument/2006/relationships/image" Target="../media/image35.tmp"/><Relationship Id="rId16" Type="http://schemas.openxmlformats.org/officeDocument/2006/relationships/image" Target="../media/image330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23" Type="http://schemas.openxmlformats.org/officeDocument/2006/relationships/image" Target="../media/image36.tmp"/><Relationship Id="rId10" Type="http://schemas.openxmlformats.org/officeDocument/2006/relationships/image" Target="../media/image300.png"/><Relationship Id="rId19" Type="http://schemas.openxmlformats.org/officeDocument/2006/relationships/customXml" Target="../ink/ink13.xml"/><Relationship Id="rId4" Type="http://schemas.openxmlformats.org/officeDocument/2006/relationships/image" Target="../media/image270.png"/><Relationship Id="rId9" Type="http://schemas.openxmlformats.org/officeDocument/2006/relationships/customXml" Target="../ink/ink8.xml"/><Relationship Id="rId14" Type="http://schemas.openxmlformats.org/officeDocument/2006/relationships/image" Target="../media/image320.pn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tautomation.com/rtas-blog/what-is-unified-namespace/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parenzan/TheThingsHub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rcoparenzan/communityactivity/tree/main/Myself/2025" TargetMode="External"/><Relationship Id="rId5" Type="http://schemas.openxmlformats.org/officeDocument/2006/relationships/hyperlink" Target="https://github.com/marcoparenzan/TheIoTThing" TargetMode="External"/><Relationship Id="rId4" Type="http://schemas.openxmlformats.org/officeDocument/2006/relationships/hyperlink" Target="https://github.com/marcoparenzan/TheAIThing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BE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19FDE3-0353-5592-B863-B26E1E8AF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6A05BE-1D80-04D1-2D7E-8B52AEE60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egoe Pro Display" panose="020B0502040504020203" pitchFamily="34" charset="0"/>
              </a:rPr>
              <a:t>Reinventare IoT Central con Microsoft Fabric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69BC7A-3690-EEAC-5611-6ABBDA61D4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Contesto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A8393E-B113-9CC5-82A3-4BE1F1CB51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658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340AF7-3703-C6F1-DE3B-C86AE250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3600" dirty="0"/>
              <a:t>Asset Monitoring from ISA To IoT Modern Data Warehousing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725B89-62F0-51F3-22FA-376EE606D724}"/>
              </a:ext>
            </a:extLst>
          </p:cNvPr>
          <p:cNvSpPr/>
          <p:nvPr/>
        </p:nvSpPr>
        <p:spPr>
          <a:xfrm>
            <a:off x="4872309" y="1423307"/>
            <a:ext cx="5316844" cy="380641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Modern DataWarehouse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A4A616D-4B12-7BB6-E674-68A1D2A3A0DB}"/>
              </a:ext>
            </a:extLst>
          </p:cNvPr>
          <p:cNvSpPr/>
          <p:nvPr/>
        </p:nvSpPr>
        <p:spPr>
          <a:xfrm>
            <a:off x="5063822" y="2054679"/>
            <a:ext cx="1028695" cy="2622265"/>
          </a:xfrm>
          <a:prstGeom prst="roundRect">
            <a:avLst/>
          </a:prstGeom>
          <a:solidFill>
            <a:srgbClr val="AD7E57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Bronze Storage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AE585F-3E57-A993-B94A-6EDA8E326DFA}"/>
              </a:ext>
            </a:extLst>
          </p:cNvPr>
          <p:cNvSpPr/>
          <p:nvPr/>
        </p:nvSpPr>
        <p:spPr>
          <a:xfrm>
            <a:off x="317908" y="2322994"/>
            <a:ext cx="1091046" cy="226540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Devices</a:t>
            </a:r>
          </a:p>
          <a:p>
            <a:pPr algn="ctr"/>
            <a:r>
              <a:rPr lang="it-IT" sz="1200" dirty="0"/>
              <a:t>(L1)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288949-C011-3CCE-D4C5-7DB177C3C4E1}"/>
              </a:ext>
            </a:extLst>
          </p:cNvPr>
          <p:cNvSpPr/>
          <p:nvPr/>
        </p:nvSpPr>
        <p:spPr>
          <a:xfrm>
            <a:off x="2617871" y="2363730"/>
            <a:ext cx="1091046" cy="2265408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GW</a:t>
            </a:r>
            <a:br>
              <a:rPr lang="it-IT" sz="1200" dirty="0"/>
            </a:br>
            <a:r>
              <a:rPr lang="it-IT" sz="1200" dirty="0"/>
              <a:t>(L2)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F7D165-ECB9-8CD2-1ABA-266C572D80EC}"/>
              </a:ext>
            </a:extLst>
          </p:cNvPr>
          <p:cNvSpPr/>
          <p:nvPr/>
        </p:nvSpPr>
        <p:spPr>
          <a:xfrm>
            <a:off x="10552833" y="1528775"/>
            <a:ext cx="1239982" cy="37009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L3 Apps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0D9A0E-6B94-D9B3-E8AD-1DC3AE69E1A3}"/>
              </a:ext>
            </a:extLst>
          </p:cNvPr>
          <p:cNvSpPr/>
          <p:nvPr/>
        </p:nvSpPr>
        <p:spPr>
          <a:xfrm>
            <a:off x="7052655" y="3288721"/>
            <a:ext cx="1382058" cy="1194955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Silver</a:t>
            </a:r>
            <a:br>
              <a:rPr lang="it-IT" sz="1200" dirty="0"/>
            </a:br>
            <a:r>
              <a:rPr lang="it-IT" sz="1200" dirty="0"/>
              <a:t>Gold Storage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18C9B8B-C1D6-C9AB-A893-A622459BD6D4}"/>
              </a:ext>
            </a:extLst>
          </p:cNvPr>
          <p:cNvSpPr/>
          <p:nvPr/>
        </p:nvSpPr>
        <p:spPr>
          <a:xfrm flipH="1">
            <a:off x="3635079" y="2500617"/>
            <a:ext cx="1381390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Data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52FDB530-7881-4CB2-3470-AD94B3F90AB0}"/>
              </a:ext>
            </a:extLst>
          </p:cNvPr>
          <p:cNvSpPr/>
          <p:nvPr/>
        </p:nvSpPr>
        <p:spPr>
          <a:xfrm flipH="1">
            <a:off x="5990887" y="3647739"/>
            <a:ext cx="1157657" cy="498763"/>
          </a:xfrm>
          <a:prstGeom prst="leftArrow">
            <a:avLst/>
          </a:prstGeom>
          <a:gradFill>
            <a:gsLst>
              <a:gs pos="0">
                <a:srgbClr val="AD7E57"/>
              </a:gs>
              <a:gs pos="100000">
                <a:srgbClr val="8D8881"/>
              </a:gs>
            </a:gsLst>
            <a:lin ang="10800000" scaled="0"/>
          </a:gradFill>
          <a:ln>
            <a:solidFill>
              <a:schemeClr val="accent3">
                <a:shade val="1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ED429E58-1554-AFB4-448D-CA65F9FBD397}"/>
              </a:ext>
            </a:extLst>
          </p:cNvPr>
          <p:cNvSpPr/>
          <p:nvPr/>
        </p:nvSpPr>
        <p:spPr>
          <a:xfrm flipH="1">
            <a:off x="3670575" y="3971686"/>
            <a:ext cx="1381390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9C8D5DD-3C03-D73B-B0AD-5A47F012F09F}"/>
              </a:ext>
            </a:extLst>
          </p:cNvPr>
          <p:cNvSpPr/>
          <p:nvPr/>
        </p:nvSpPr>
        <p:spPr>
          <a:xfrm>
            <a:off x="4877448" y="5604553"/>
            <a:ext cx="1522686" cy="62345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Third Party OLTP Apps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35175CBC-5320-95E5-4579-72939C983EB4}"/>
              </a:ext>
            </a:extLst>
          </p:cNvPr>
          <p:cNvSpPr/>
          <p:nvPr/>
        </p:nvSpPr>
        <p:spPr>
          <a:xfrm rot="16200000" flipH="1">
            <a:off x="5100193" y="4877618"/>
            <a:ext cx="1077196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93F351F-A917-D181-7CE6-84B7A3C7598D}"/>
              </a:ext>
            </a:extLst>
          </p:cNvPr>
          <p:cNvSpPr/>
          <p:nvPr/>
        </p:nvSpPr>
        <p:spPr>
          <a:xfrm>
            <a:off x="8954061" y="3321664"/>
            <a:ext cx="990360" cy="11949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Report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71B951C7-54BC-9631-0F51-D129D6E3A675}"/>
              </a:ext>
            </a:extLst>
          </p:cNvPr>
          <p:cNvSpPr/>
          <p:nvPr/>
        </p:nvSpPr>
        <p:spPr>
          <a:xfrm flipH="1">
            <a:off x="8253347" y="3673501"/>
            <a:ext cx="782881" cy="498763"/>
          </a:xfrm>
          <a:prstGeom prst="leftArrow">
            <a:avLst/>
          </a:prstGeom>
          <a:gradFill>
            <a:gsLst>
              <a:gs pos="0">
                <a:srgbClr val="FAD391"/>
              </a:gs>
              <a:gs pos="100000">
                <a:srgbClr val="663BF2"/>
              </a:gs>
            </a:gsLst>
            <a:lin ang="10800000" scaled="0"/>
          </a:gradFill>
          <a:ln>
            <a:solidFill>
              <a:schemeClr val="accent3">
                <a:shade val="1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87A513A6-15BD-42D6-D59B-3D1544FED528}"/>
              </a:ext>
            </a:extLst>
          </p:cNvPr>
          <p:cNvSpPr/>
          <p:nvPr/>
        </p:nvSpPr>
        <p:spPr>
          <a:xfrm flipH="1">
            <a:off x="9839566" y="3679368"/>
            <a:ext cx="990359" cy="498763"/>
          </a:xfrm>
          <a:prstGeom prst="leftArrow">
            <a:avLst/>
          </a:prstGeom>
          <a:solidFill>
            <a:schemeClr val="tx1">
              <a:lumMod val="60000"/>
              <a:lumOff val="4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2762051-59B7-7B54-AB9F-3A6D3FD676B9}"/>
              </a:ext>
            </a:extLst>
          </p:cNvPr>
          <p:cNvSpPr/>
          <p:nvPr/>
        </p:nvSpPr>
        <p:spPr>
          <a:xfrm>
            <a:off x="10829925" y="3553482"/>
            <a:ext cx="802879" cy="77882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Embed</a:t>
            </a:r>
            <a:br>
              <a:rPr lang="it-IT" sz="1200" dirty="0"/>
            </a:br>
            <a:r>
              <a:rPr lang="it-IT" sz="1200" dirty="0"/>
              <a:t>Report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1E67BAE-82BB-4ABD-B1C3-59E1DEB3D656}"/>
              </a:ext>
            </a:extLst>
          </p:cNvPr>
          <p:cNvSpPr/>
          <p:nvPr/>
        </p:nvSpPr>
        <p:spPr>
          <a:xfrm>
            <a:off x="8936306" y="1547405"/>
            <a:ext cx="990360" cy="1194955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SQL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6D029049-24F4-0F19-A5CE-47B47568C8BD}"/>
              </a:ext>
            </a:extLst>
          </p:cNvPr>
          <p:cNvSpPr/>
          <p:nvPr/>
        </p:nvSpPr>
        <p:spPr>
          <a:xfrm>
            <a:off x="9697095" y="2224967"/>
            <a:ext cx="1239981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30" name="Arrow: Left 29">
            <a:extLst>
              <a:ext uri="{FF2B5EF4-FFF2-40B4-BE49-F238E27FC236}">
                <a16:creationId xmlns:a16="http://schemas.microsoft.com/office/drawing/2014/main" id="{0F4DFB7E-3E08-0128-1E3F-788EB8BE0A5E}"/>
              </a:ext>
            </a:extLst>
          </p:cNvPr>
          <p:cNvSpPr/>
          <p:nvPr/>
        </p:nvSpPr>
        <p:spPr>
          <a:xfrm>
            <a:off x="5990340" y="2238766"/>
            <a:ext cx="3045888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796C265-8A7E-2CB3-E7F3-DDFF373C2CC6}"/>
              </a:ext>
            </a:extLst>
          </p:cNvPr>
          <p:cNvSpPr/>
          <p:nvPr/>
        </p:nvSpPr>
        <p:spPr>
          <a:xfrm>
            <a:off x="10522555" y="5677644"/>
            <a:ext cx="1522686" cy="62345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OLTP DB</a:t>
            </a:r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BE89314B-5CB1-D2D8-124E-363E3B8824DD}"/>
              </a:ext>
            </a:extLst>
          </p:cNvPr>
          <p:cNvSpPr/>
          <p:nvPr/>
        </p:nvSpPr>
        <p:spPr>
          <a:xfrm rot="16200000" flipH="1">
            <a:off x="10625169" y="4906734"/>
            <a:ext cx="1193173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OLTP  Data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7FB0601C-0092-D3C0-9605-1AC17B79E5CE}"/>
              </a:ext>
            </a:extLst>
          </p:cNvPr>
          <p:cNvSpPr/>
          <p:nvPr/>
        </p:nvSpPr>
        <p:spPr>
          <a:xfrm rot="807977">
            <a:off x="5905235" y="4823527"/>
            <a:ext cx="4786192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287B2DB9-963D-C135-77CA-4EC28D42CB30}"/>
              </a:ext>
            </a:extLst>
          </p:cNvPr>
          <p:cNvSpPr/>
          <p:nvPr/>
        </p:nvSpPr>
        <p:spPr>
          <a:xfrm>
            <a:off x="5972176" y="2785154"/>
            <a:ext cx="4724806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2AA5959-4FA4-D7DA-ADE6-BC002AA2E86A}"/>
              </a:ext>
            </a:extLst>
          </p:cNvPr>
          <p:cNvSpPr/>
          <p:nvPr/>
        </p:nvSpPr>
        <p:spPr>
          <a:xfrm flipH="1">
            <a:off x="1292236" y="2500617"/>
            <a:ext cx="1381390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Data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CB8FB6DB-7DBD-D068-725F-27504EF7F954}"/>
              </a:ext>
            </a:extLst>
          </p:cNvPr>
          <p:cNvSpPr/>
          <p:nvPr/>
        </p:nvSpPr>
        <p:spPr>
          <a:xfrm flipH="1">
            <a:off x="1327732" y="3971686"/>
            <a:ext cx="1381390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86A55C-765B-BC20-2D53-ADC001CA41E0}"/>
              </a:ext>
            </a:extLst>
          </p:cNvPr>
          <p:cNvGrpSpPr/>
          <p:nvPr/>
        </p:nvGrpSpPr>
        <p:grpSpPr>
          <a:xfrm flipV="1">
            <a:off x="3248779" y="4663151"/>
            <a:ext cx="7481509" cy="2419142"/>
            <a:chOff x="3656028" y="633304"/>
            <a:chExt cx="7326360" cy="163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638259CA-6417-42E8-EEA6-E884A18E6016}"/>
                    </a:ext>
                  </a:extLst>
                </p14:cNvPr>
                <p14:cNvContentPartPr/>
                <p14:nvPr/>
              </p14:nvContentPartPr>
              <p14:xfrm>
                <a:off x="3656028" y="633304"/>
                <a:ext cx="7326360" cy="1633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638259CA-6417-42E8-EEA6-E884A18E601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647028" y="624304"/>
                  <a:ext cx="7344000" cy="165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396DF2C-B612-8686-E6FB-7B26E9A3F399}"/>
                    </a:ext>
                  </a:extLst>
                </p14:cNvPr>
                <p14:cNvContentPartPr/>
                <p14:nvPr/>
              </p14:nvContentPartPr>
              <p14:xfrm>
                <a:off x="3748188" y="2181664"/>
                <a:ext cx="360" cy="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396DF2C-B612-8686-E6FB-7B26E9A3F3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9188" y="2173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CFB1ADA-82F6-A1A5-CB08-BE464555184E}"/>
                    </a:ext>
                  </a:extLst>
                </p14:cNvPr>
                <p14:cNvContentPartPr/>
                <p14:nvPr/>
              </p14:nvContentPartPr>
              <p14:xfrm>
                <a:off x="3748188" y="2181664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CFB1ADA-82F6-A1A5-CB08-BE464555184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9188" y="2173024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6E424FD-7717-A740-8469-FB9A083AE616}"/>
                    </a:ext>
                  </a:extLst>
                </p14:cNvPr>
                <p14:cNvContentPartPr/>
                <p14:nvPr/>
              </p14:nvContentPartPr>
              <p14:xfrm>
                <a:off x="3684468" y="2166904"/>
                <a:ext cx="136080" cy="9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6E424FD-7717-A740-8469-FB9A083AE6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75828" y="2157904"/>
                  <a:ext cx="153720" cy="115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764924-3322-1BF6-8AFE-D1CF2CDA9492}"/>
              </a:ext>
            </a:extLst>
          </p:cNvPr>
          <p:cNvSpPr txBox="1"/>
          <p:nvPr/>
        </p:nvSpPr>
        <p:spPr>
          <a:xfrm>
            <a:off x="6989534" y="266727"/>
            <a:ext cx="6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B21394"/>
                </a:solidFill>
              </a:rPr>
              <a:t>OLTP</a:t>
            </a:r>
          </a:p>
        </p:txBody>
      </p:sp>
    </p:spTree>
    <p:extLst>
      <p:ext uri="{BB962C8B-B14F-4D97-AF65-F5344CB8AC3E}">
        <p14:creationId xmlns:p14="http://schemas.microsoft.com/office/powerpoint/2010/main" val="3423236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C9EE30-ABC1-ED88-9B68-64AA052910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86D7C8-3F85-37FD-7020-F037CACCB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egoe Pro Display" panose="020B0502040504020203" pitchFamily="34" charset="0"/>
              </a:rPr>
              <a:t>Reinventare IoT Central con Microsoft Fabric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962D593-0AC7-B730-4F4E-2B30D197D3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Azure non è più IoT Hub centrico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DA0DD-62FB-98FF-C97A-94ECCC7CC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83" y="2215890"/>
            <a:ext cx="1867161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34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09CC2A-2392-9888-0EC8-74B8052E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Azure non è più IoT Hub centrico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5F971-585F-2A29-55CB-29EED7DD5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 mondo del manifacturing comincia a stare stretto</a:t>
            </a:r>
          </a:p>
          <a:p>
            <a:pPr lvl="1"/>
            <a:r>
              <a:rPr lang="it-IT" dirty="0"/>
              <a:t>Azure IoT Hub e Azure IoT Edge hanno un modello tutto loro di interpretare l’accesso (nascondere il protocollo) e la containerizzazione...scomodo!</a:t>
            </a:r>
          </a:p>
          <a:p>
            <a:r>
              <a:rPr lang="it-IT" dirty="0"/>
              <a:t>Industrial IoT non significa (sempre/solo) IoT Hub/IoT Central</a:t>
            </a:r>
          </a:p>
          <a:p>
            <a:r>
              <a:rPr lang="it-IT" dirty="0"/>
              <a:t>Adesso un target interessante risulta essere EventGrid</a:t>
            </a:r>
          </a:p>
          <a:p>
            <a:r>
              <a:rPr lang="it-IT" dirty="0"/>
              <a:t>EventHub risulta essere comunque sempre presente perchè «universale»</a:t>
            </a:r>
          </a:p>
        </p:txBody>
      </p:sp>
    </p:spTree>
    <p:extLst>
      <p:ext uri="{BB962C8B-B14F-4D97-AF65-F5344CB8AC3E}">
        <p14:creationId xmlns:p14="http://schemas.microsoft.com/office/powerpoint/2010/main" val="88313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0358-5B10-EFD9-76AA-84118A0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69CE1-E73C-7324-3A4E-89FF5024D3D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17687" y="1283081"/>
            <a:ext cx="8556625" cy="45847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8D6DA-7C8B-7B43-C1BA-B49D223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Ignite News (11/2024): Azure IoT Operations 1.0 GA!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1E027-FFE3-A8BF-18FC-5F7FFC4234DF}"/>
              </a:ext>
            </a:extLst>
          </p:cNvPr>
          <p:cNvSpPr txBox="1"/>
          <p:nvPr/>
        </p:nvSpPr>
        <p:spPr>
          <a:xfrm>
            <a:off x="1581259" y="6105525"/>
            <a:ext cx="999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https://azurearcjumpstart.com/azure_arc_jumpstart/azure_edge_iot_ops/aio_manufacturing </a:t>
            </a:r>
          </a:p>
        </p:txBody>
      </p:sp>
    </p:spTree>
    <p:extLst>
      <p:ext uri="{BB962C8B-B14F-4D97-AF65-F5344CB8AC3E}">
        <p14:creationId xmlns:p14="http://schemas.microsoft.com/office/powerpoint/2010/main" val="211212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FEDA-196C-F768-B5C4-D6ABC970E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CD12-B487-EDF9-66AC-6B2AFB3F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Uso di appliances hardware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F9CFA6-D2EA-1637-24A5-5136B74C9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174188" y="2984409"/>
            <a:ext cx="2709896" cy="3599081"/>
          </a:xfrm>
          <a:prstGeom prst="rect">
            <a:avLst/>
          </a:prstGeom>
        </p:spPr>
      </p:pic>
      <p:pic>
        <p:nvPicPr>
          <p:cNvPr id="1026" name="Picture 2" descr="EK9160 | IoT Bus Coupler">
            <a:extLst>
              <a:ext uri="{FF2B5EF4-FFF2-40B4-BE49-F238E27FC236}">
                <a16:creationId xmlns:a16="http://schemas.microsoft.com/office/drawing/2014/main" id="{C782591C-3935-8AD5-016C-CDC3BC25D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050" y="1000127"/>
            <a:ext cx="4461934" cy="446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A16CCA4-D7FF-0FCB-8CBE-A296456276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846" y="1761519"/>
            <a:ext cx="3099816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ltonika TRB140 Gateway LTE LAN (10&amp;#47;100 Mbit &amp;#47; s)">
            <a:extLst>
              <a:ext uri="{FF2B5EF4-FFF2-40B4-BE49-F238E27FC236}">
                <a16:creationId xmlns:a16="http://schemas.microsoft.com/office/drawing/2014/main" id="{D07070CA-D7BA-D357-A640-7BEA272CE5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520" b="23622"/>
          <a:stretch/>
        </p:blipFill>
        <p:spPr bwMode="auto">
          <a:xfrm>
            <a:off x="-203700" y="1293398"/>
            <a:ext cx="6095025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3325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8569-BEBB-46AE-1366-097B58BF4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New </a:t>
            </a:r>
            <a:r>
              <a:rPr lang="en-US" dirty="0" err="1"/>
              <a:t>Eventstream</a:t>
            </a:r>
            <a:r>
              <a:rPr lang="en-US" dirty="0"/>
              <a:t> sources: MQTT, Solace </a:t>
            </a:r>
            <a:r>
              <a:rPr lang="en-US" dirty="0" err="1"/>
              <a:t>PubSub</a:t>
            </a:r>
            <a:r>
              <a:rPr lang="en-US" dirty="0"/>
              <a:t>+, Azure Data Explorer, Weather &amp; Azure Event Grid </a:t>
            </a:r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E1DB38-D32F-D0D6-B52D-55F7591A7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6855"/>
            <a:ext cx="10515600" cy="3900107"/>
          </a:xfrm>
        </p:spPr>
        <p:txBody>
          <a:bodyPr>
            <a:normAutofit fontScale="62500" lnSpcReduction="20000"/>
          </a:bodyPr>
          <a:lstStyle/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MQTT connector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Connect to an MQTT broker, subscribe to specific topics, and stream data from those topics into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Eventstream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Solace </a:t>
            </a:r>
            <a:r>
              <a:rPr lang="en-US" b="1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PubSub</a:t>
            </a: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+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Read messages from a Solace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PubSub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+ Event Broker cluster and stream them into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Eventstream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 for real-time processing.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Azure Data Explorer (ADX)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Streams data from an Azure Data Explorer database into Fabric in real time.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Real-time Weather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Ingest live weather data for a selected city into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Eventstream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, including temperature, humidity, and wind speed.</a:t>
            </a:r>
          </a:p>
          <a:p>
            <a:pPr algn="l"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Azure Event Grid namespace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Stream MQTT, IoT, or any messages from an Azure Event Grid namespace into </a:t>
            </a:r>
            <a:r>
              <a:rPr lang="en-US" b="0" i="0" dirty="0" err="1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Eventstream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spcAft>
                <a:spcPts val="105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Sample data streams</a:t>
            </a:r>
            <a:r>
              <a:rPr lang="en-US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: Kickstart your streaming projects with additional pre-built sample streams, including real-time bus tracking data and S&amp;P 500 stock market data.</a:t>
            </a:r>
          </a:p>
          <a:p>
            <a:endParaRPr lang="it-IT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DCABB1-B374-693E-3926-A8B567A8F387}"/>
              </a:ext>
            </a:extLst>
          </p:cNvPr>
          <p:cNvSpPr txBox="1"/>
          <p:nvPr/>
        </p:nvSpPr>
        <p:spPr>
          <a:xfrm>
            <a:off x="838200" y="1502459"/>
            <a:ext cx="113001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2"/>
              </a:rPr>
              <a:t>https://blog.fabric.microsoft.com/en/blog/new-eventstream-sources-mqtt-solace-pubsub-azure-data-explorer-weather-event-grid/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8343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9EDF0-50F6-E61B-FB9B-EE3A6EEF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io non ci capisco niente...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403044-699F-38F1-3725-721208543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...di Azure...</a:t>
            </a:r>
          </a:p>
          <a:p>
            <a:r>
              <a:rPr lang="it-IT" dirty="0"/>
              <a:t>...di IoT...</a:t>
            </a:r>
          </a:p>
          <a:p>
            <a:r>
              <a:rPr lang="it-IT" dirty="0"/>
              <a:t>Ricoridiamoci che parliamo di persone che usano Azure in SaaS con Fabric e PowerBI</a:t>
            </a:r>
          </a:p>
          <a:p>
            <a:r>
              <a:rPr lang="it-IT" dirty="0"/>
              <a:t>Tre ingredienti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AA5BA37-2178-B514-9418-8052030DC19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59874674"/>
              </p:ext>
            </p:extLst>
          </p:nvPr>
        </p:nvGraphicFramePr>
        <p:xfrm>
          <a:off x="990600" y="3918857"/>
          <a:ext cx="10515600" cy="2410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365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9AADF-B8DA-CB04-343B-772EFA7EB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Azure Control Plane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A198129-BA42-D96B-0150-4B84ACA36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Tutto ciò che facciamo dal portale di Azure...</a:t>
            </a:r>
          </a:p>
          <a:p>
            <a:pPr lvl="1"/>
            <a:r>
              <a:rPr lang="it-IT" dirty="0"/>
              <a:t>...e da AZ CLI...</a:t>
            </a:r>
          </a:p>
          <a:p>
            <a:pPr lvl="1"/>
            <a:r>
              <a:rPr lang="it-IT" dirty="0"/>
              <a:t>...e da Powershell...</a:t>
            </a:r>
          </a:p>
          <a:p>
            <a:pPr lvl="1"/>
            <a:r>
              <a:rPr lang="it-IT" dirty="0"/>
              <a:t>...e da ARM/BICEP...</a:t>
            </a:r>
          </a:p>
          <a:p>
            <a:r>
              <a:rPr lang="it-IT" dirty="0"/>
              <a:t>...dipende dal control plane di Azure</a:t>
            </a:r>
          </a:p>
          <a:p>
            <a:pPr lvl="1"/>
            <a:r>
              <a:rPr lang="it-IT" dirty="0"/>
              <a:t>REST API!</a:t>
            </a:r>
          </a:p>
          <a:p>
            <a:r>
              <a:rPr lang="it-IT" dirty="0"/>
              <a:t>Quindi per creare una risorsa (o qualunque step intermedio) il portale chiama la REST API</a:t>
            </a:r>
          </a:p>
          <a:p>
            <a:r>
              <a:rPr lang="it-IT" dirty="0"/>
              <a:t>Esiste l’SDK C# (e Python e....)</a:t>
            </a:r>
          </a:p>
        </p:txBody>
      </p:sp>
    </p:spTree>
    <p:extLst>
      <p:ext uri="{BB962C8B-B14F-4D97-AF65-F5344CB8AC3E}">
        <p14:creationId xmlns:p14="http://schemas.microsoft.com/office/powerpoint/2010/main" val="1277084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21E1-B72C-828D-0BA3-1D87FB86C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Azure Devices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64BB1C-6926-ED37-8879-CF3C4F204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Identity:</a:t>
            </a:r>
          </a:p>
          <a:p>
            <a:pPr lvl="1"/>
            <a:r>
              <a:rPr lang="it-IT" dirty="0"/>
              <a:t>Storicamente IoT Hub permette la shared Key (da cui generare il SAS</a:t>
            </a:r>
            <a:r>
              <a:rPr lang="it-IT" dirty="0">
                <a:sym typeface="Wingdings" panose="05000000000000000000" pitchFamily="2" charset="2"/>
              </a:rPr>
              <a:t>che scade)</a:t>
            </a:r>
            <a:endParaRPr lang="it-IT" dirty="0"/>
          </a:p>
          <a:p>
            <a:r>
              <a:rPr lang="it-IT" dirty="0"/>
              <a:t>Event Grid (real MQTT5 broker)</a:t>
            </a:r>
          </a:p>
          <a:p>
            <a:pPr lvl="1"/>
            <a:r>
              <a:rPr lang="it-IT" dirty="0"/>
              <a:t>Pretende i certificati</a:t>
            </a:r>
          </a:p>
          <a:p>
            <a:pPr lvl="1"/>
            <a:r>
              <a:rPr lang="it-IT" dirty="0"/>
              <a:t>Pretende di validare/autorizzare i topic inviabili/sottoscrivibili</a:t>
            </a:r>
          </a:p>
          <a:p>
            <a:r>
              <a:rPr lang="it-IT" dirty="0"/>
              <a:t>Procedura:</a:t>
            </a:r>
          </a:p>
          <a:p>
            <a:pPr lvl="1"/>
            <a:r>
              <a:rPr lang="it-IT" dirty="0"/>
              <a:t>Creare il device</a:t>
            </a:r>
          </a:p>
          <a:p>
            <a:pPr lvl="1"/>
            <a:r>
              <a:rPr lang="it-IT" dirty="0"/>
              <a:t>Creare il certificato</a:t>
            </a:r>
          </a:p>
          <a:p>
            <a:pPr lvl="1"/>
            <a:r>
              <a:rPr lang="it-IT" dirty="0"/>
              <a:t>Caricare il certificato (e mantenerlo)</a:t>
            </a:r>
          </a:p>
          <a:p>
            <a:pPr lvl="2"/>
            <a:r>
              <a:rPr lang="it-IT" dirty="0"/>
              <a:t>...rinnovarlo...</a:t>
            </a:r>
          </a:p>
          <a:p>
            <a:pPr lvl="1"/>
            <a:r>
              <a:rPr lang="it-IT" dirty="0"/>
              <a:t>Assegnarlo al device</a:t>
            </a:r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3558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FE485-C1E0-CB7C-5AFE-03E153A6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E3C31-3A77-57A5-258B-E56B888D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20" y="1709738"/>
            <a:ext cx="7824080" cy="2852737"/>
          </a:xfrm>
        </p:spPr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D2123-9F97-24B1-E595-507BD9C4A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012" y="4589463"/>
            <a:ext cx="7749487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3980B-0467-72D4-3882-66231D07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3" y="2811991"/>
            <a:ext cx="197195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01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B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72E8C-F156-EA9D-7AF9-DC676B229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549AF-7C50-7C92-D8A5-1FAC51ECE9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244A26-A637-44D0-06E2-DC4B7A820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487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D0FDC-C2CD-121C-7090-D9B51148B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D7D682-8EB3-4827-99E6-F778317C5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egoe Pro Display" panose="020B0502040504020203" pitchFamily="34" charset="0"/>
              </a:rPr>
              <a:t>Reinventare IoT Central con Microsoft Fabric</a:t>
            </a:r>
            <a:endParaRPr lang="it-IT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EBEA81-B86D-B687-D5B1-26EF70ACE8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Azure Resource Managament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F0D3EF-015D-3943-4EDD-1B387AA81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939" y="2284487"/>
            <a:ext cx="197195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81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73E11-87F2-8A24-8A17-055B62FBF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Personas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A08C3-3769-D6CD-82CA-95BBC4F09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Azienda che gestisce la </a:t>
            </a:r>
            <a:r>
              <a:rPr lang="it-IT" dirty="0" err="1"/>
              <a:t>multitenancy</a:t>
            </a:r>
            <a:r>
              <a:rPr lang="it-IT" dirty="0"/>
              <a:t>:</a:t>
            </a:r>
          </a:p>
          <a:p>
            <a:pPr lvl="1"/>
            <a:r>
              <a:rPr lang="it-IT" dirty="0"/>
              <a:t>Es. 1nn0va è il fornitore del servizio (1nn0va.onmicrosoft.com/1nn0va.it)</a:t>
            </a:r>
          </a:p>
          <a:p>
            <a:r>
              <a:rPr lang="it-IT" dirty="0"/>
              <a:t>The </a:t>
            </a:r>
            <a:r>
              <a:rPr lang="it-IT" dirty="0" err="1"/>
              <a:t>Things</a:t>
            </a:r>
            <a:r>
              <a:rPr lang="it-IT" dirty="0"/>
              <a:t> Hub è il servizio che ad esempio 1nn0va eroga</a:t>
            </a:r>
          </a:p>
          <a:p>
            <a:pPr lvl="1"/>
            <a:r>
              <a:rPr lang="it-IT" dirty="0"/>
              <a:t>Ergo le risorse The </a:t>
            </a:r>
            <a:r>
              <a:rPr lang="it-IT" dirty="0" err="1"/>
              <a:t>Things</a:t>
            </a:r>
            <a:r>
              <a:rPr lang="it-IT" dirty="0"/>
              <a:t> Hub sono di 1nn0va</a:t>
            </a:r>
          </a:p>
          <a:p>
            <a:r>
              <a:rPr lang="it-IT" dirty="0"/>
              <a:t>Il servizio potrebbe avere il suo </a:t>
            </a:r>
            <a:r>
              <a:rPr lang="it-IT" dirty="0" err="1"/>
              <a:t>tenant</a:t>
            </a:r>
            <a:r>
              <a:rPr lang="it-IT" dirty="0"/>
              <a:t> dedicato (thethingshub.onmicrosoft.com/thethingshub.it)</a:t>
            </a:r>
          </a:p>
          <a:p>
            <a:r>
              <a:rPr lang="it-IT" dirty="0"/>
              <a:t>1nn0va implementa delle risorse «</a:t>
            </a:r>
            <a:r>
              <a:rPr lang="it-IT" dirty="0" err="1"/>
              <a:t>shared</a:t>
            </a:r>
            <a:r>
              <a:rPr lang="it-IT" dirty="0"/>
              <a:t>» per ottimizzare costi e governance</a:t>
            </a:r>
          </a:p>
          <a:p>
            <a:pPr lvl="1"/>
            <a:r>
              <a:rPr lang="it-IT" dirty="0"/>
              <a:t>IoT Hub ed Event Hub ad esempio</a:t>
            </a:r>
          </a:p>
          <a:p>
            <a:pPr lvl="1"/>
            <a:r>
              <a:rPr lang="it-IT" dirty="0" err="1"/>
              <a:t>Fabric</a:t>
            </a:r>
            <a:r>
              <a:rPr lang="it-IT" dirty="0"/>
              <a:t> </a:t>
            </a:r>
            <a:r>
              <a:rPr lang="it-IT" dirty="0" err="1"/>
              <a:t>Capacity</a:t>
            </a:r>
            <a:r>
              <a:rPr lang="it-IT" dirty="0"/>
              <a:t> e Power BI Embedded </a:t>
            </a:r>
            <a:r>
              <a:rPr lang="it-IT" dirty="0" err="1"/>
              <a:t>Capacity</a:t>
            </a:r>
            <a:endParaRPr lang="it-IT" dirty="0"/>
          </a:p>
          <a:p>
            <a:pPr lvl="1"/>
            <a:r>
              <a:rPr lang="it-IT" dirty="0"/>
              <a:t>App Service Plan</a:t>
            </a:r>
          </a:p>
          <a:p>
            <a:r>
              <a:rPr lang="it-IT" dirty="0"/>
              <a:t>Ogni cliente ha il suo </a:t>
            </a:r>
            <a:r>
              <a:rPr lang="it-IT" dirty="0" err="1"/>
              <a:t>tenant</a:t>
            </a:r>
            <a:r>
              <a:rPr lang="it-IT" dirty="0"/>
              <a:t> e le sue risorse dedicate</a:t>
            </a:r>
          </a:p>
          <a:p>
            <a:pPr lvl="1"/>
            <a:r>
              <a:rPr lang="it-IT" dirty="0" err="1"/>
              <a:t>Fabric</a:t>
            </a:r>
            <a:r>
              <a:rPr lang="it-IT" dirty="0"/>
              <a:t> Workspace</a:t>
            </a:r>
          </a:p>
          <a:p>
            <a:pPr lvl="1"/>
            <a:r>
              <a:rPr lang="it-IT" dirty="0"/>
              <a:t>Web App (</a:t>
            </a:r>
            <a:r>
              <a:rPr lang="it-IT" dirty="0" err="1"/>
              <a:t>hosted</a:t>
            </a:r>
            <a:r>
              <a:rPr lang="it-IT" dirty="0"/>
              <a:t> su </a:t>
            </a:r>
            <a:r>
              <a:rPr lang="it-IT" dirty="0" err="1"/>
              <a:t>shared</a:t>
            </a:r>
            <a:r>
              <a:rPr lang="it-IT" dirty="0"/>
              <a:t> App Service Plan)</a:t>
            </a:r>
          </a:p>
          <a:p>
            <a:pPr lvl="1"/>
            <a:r>
              <a:rPr lang="it-IT" dirty="0" err="1"/>
              <a:t>Tenant</a:t>
            </a:r>
            <a:r>
              <a:rPr lang="it-IT" dirty="0"/>
              <a:t> </a:t>
            </a:r>
            <a:r>
              <a:rPr lang="it-IT" dirty="0" err="1"/>
              <a:t>EntraId</a:t>
            </a:r>
            <a:r>
              <a:rPr lang="it-IT" dirty="0"/>
              <a:t> (es. NeoForgeIndustries.onmicrosoft.com/neoforgeindustries.it)</a:t>
            </a:r>
          </a:p>
          <a:p>
            <a:pPr lvl="1"/>
            <a:r>
              <a:rPr lang="it-IT" dirty="0"/>
              <a:t>Risorse dedicate (</a:t>
            </a:r>
            <a:r>
              <a:rPr lang="it-IT" dirty="0" err="1"/>
              <a:t>EventGrid</a:t>
            </a:r>
            <a:r>
              <a:rPr lang="it-IT" dirty="0"/>
              <a:t>)</a:t>
            </a:r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2487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79C576-86EB-482E-7B40-B9B74514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Gestire tutto con «tanti» Resource Group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E934B25-7CDA-E31B-C03C-9ED93F35B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Perchè le «dimensioni» contano</a:t>
            </a:r>
          </a:p>
          <a:p>
            <a:pPr lvl="1"/>
            <a:r>
              <a:rPr lang="it-IT" dirty="0"/>
              <a:t>La region</a:t>
            </a:r>
          </a:p>
          <a:p>
            <a:pPr lvl="1"/>
            <a:r>
              <a:rPr lang="it-IT" dirty="0"/>
              <a:t>Il Customer</a:t>
            </a:r>
          </a:p>
          <a:p>
            <a:pPr lvl="1"/>
            <a:r>
              <a:rPr lang="it-IT" dirty="0"/>
              <a:t>L’affinità</a:t>
            </a:r>
          </a:p>
          <a:p>
            <a:pPr lvl="1"/>
            <a:r>
              <a:rPr lang="it-IT" dirty="0"/>
              <a:t>Gli RG dedicati</a:t>
            </a:r>
          </a:p>
        </p:txBody>
      </p:sp>
    </p:spTree>
    <p:extLst>
      <p:ext uri="{BB962C8B-B14F-4D97-AF65-F5344CB8AC3E}">
        <p14:creationId xmlns:p14="http://schemas.microsoft.com/office/powerpoint/2010/main" val="761454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599A-FDE2-CABA-60EA-034FA60D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Esempi di 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6EDAE-39AF-D115-8E7E-DFFBD116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 err="1"/>
              <a:t>TheThingsHub</a:t>
            </a:r>
            <a:r>
              <a:rPr lang="it-IT" dirty="0"/>
              <a:t>-&lt;</a:t>
            </a:r>
            <a:r>
              <a:rPr lang="it-IT" dirty="0" err="1"/>
              <a:t>poolId</a:t>
            </a:r>
            <a:r>
              <a:rPr lang="it-IT" dirty="0"/>
              <a:t>&gt;-&lt;</a:t>
            </a:r>
            <a:r>
              <a:rPr lang="it-IT" dirty="0" err="1"/>
              <a:t>region</a:t>
            </a:r>
            <a:r>
              <a:rPr lang="it-IT" dirty="0"/>
              <a:t>&gt; (es. The ThingsHub-42-neu)</a:t>
            </a:r>
          </a:p>
          <a:p>
            <a:pPr lvl="1"/>
            <a:r>
              <a:rPr lang="it-IT" dirty="0"/>
              <a:t>Risorse di </a:t>
            </a:r>
            <a:r>
              <a:rPr lang="it-IT" dirty="0" err="1"/>
              <a:t>backend</a:t>
            </a:r>
            <a:endParaRPr lang="it-IT" dirty="0"/>
          </a:p>
          <a:p>
            <a:pPr lvl="1"/>
            <a:r>
              <a:rPr lang="it-IT" dirty="0"/>
              <a:t>IoT Hub</a:t>
            </a:r>
          </a:p>
          <a:p>
            <a:pPr lvl="1"/>
            <a:r>
              <a:rPr lang="it-IT" dirty="0"/>
              <a:t>Event Hub</a:t>
            </a:r>
          </a:p>
          <a:p>
            <a:pPr lvl="1"/>
            <a:r>
              <a:rPr lang="it-IT" dirty="0" err="1"/>
              <a:t>Fabric</a:t>
            </a:r>
            <a:r>
              <a:rPr lang="it-IT" dirty="0"/>
              <a:t> </a:t>
            </a:r>
            <a:r>
              <a:rPr lang="it-IT" dirty="0" err="1"/>
              <a:t>Capacity</a:t>
            </a:r>
            <a:endParaRPr lang="it-IT" dirty="0"/>
          </a:p>
          <a:p>
            <a:r>
              <a:rPr lang="it-IT" dirty="0" err="1"/>
              <a:t>TheThingsHub</a:t>
            </a:r>
            <a:r>
              <a:rPr lang="it-IT" dirty="0"/>
              <a:t>-&lt;</a:t>
            </a:r>
            <a:r>
              <a:rPr lang="it-IT" dirty="0" err="1"/>
              <a:t>poolId</a:t>
            </a:r>
            <a:r>
              <a:rPr lang="it-IT" dirty="0"/>
              <a:t>&gt;-&lt;</a:t>
            </a:r>
            <a:r>
              <a:rPr lang="it-IT" dirty="0" err="1"/>
              <a:t>region</a:t>
            </a:r>
            <a:r>
              <a:rPr lang="it-IT" dirty="0"/>
              <a:t>&gt; (es. The ThingsHub-24-neu)</a:t>
            </a:r>
          </a:p>
          <a:p>
            <a:pPr lvl="1"/>
            <a:r>
              <a:rPr lang="it-IT" dirty="0"/>
              <a:t>Risorse applicative</a:t>
            </a:r>
          </a:p>
          <a:p>
            <a:pPr lvl="1"/>
            <a:r>
              <a:rPr lang="it-IT" dirty="0"/>
              <a:t>App Service Plan</a:t>
            </a:r>
          </a:p>
          <a:p>
            <a:r>
              <a:rPr lang="it-IT" dirty="0" err="1"/>
              <a:t>TheThingsHub-NeoForgeIndustries-neu</a:t>
            </a:r>
            <a:endParaRPr lang="it-IT" dirty="0"/>
          </a:p>
          <a:p>
            <a:pPr lvl="1"/>
            <a:r>
              <a:rPr lang="it-IT" dirty="0" err="1"/>
              <a:t>WebApp</a:t>
            </a:r>
            <a:r>
              <a:rPr lang="it-IT" dirty="0"/>
              <a:t> (</a:t>
            </a:r>
            <a:r>
              <a:rPr lang="it-IT" dirty="0" err="1"/>
              <a:t>thethingshub-neoforgeindustries-portalapp</a:t>
            </a:r>
            <a:r>
              <a:rPr lang="it-IT" dirty="0"/>
              <a:t>/thethingshub.neoforgeindustries.it)</a:t>
            </a:r>
          </a:p>
          <a:p>
            <a:pPr lvl="1"/>
            <a:r>
              <a:rPr lang="it-IT" dirty="0"/>
              <a:t>www (www.neoforgeindustries.it)</a:t>
            </a:r>
          </a:p>
        </p:txBody>
      </p:sp>
    </p:spTree>
    <p:extLst>
      <p:ext uri="{BB962C8B-B14F-4D97-AF65-F5344CB8AC3E}">
        <p14:creationId xmlns:p14="http://schemas.microsoft.com/office/powerpoint/2010/main" val="553029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C0CF2-37DB-4576-F4D8-19610E05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Attenzione!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C9EFC-0220-9834-04F8-AECADA80B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Fabric</a:t>
            </a:r>
            <a:r>
              <a:rPr lang="it-IT" dirty="0"/>
              <a:t> e Power BI sono legati al mondo 365 e a dove sono </a:t>
            </a:r>
            <a:r>
              <a:rPr lang="it-IT" dirty="0" err="1"/>
              <a:t>deployati</a:t>
            </a:r>
            <a:endParaRPr lang="it-IT" dirty="0"/>
          </a:p>
          <a:p>
            <a:r>
              <a:rPr lang="it-IT" dirty="0"/>
              <a:t>Concetto non noto sempre (al tempo il mio </a:t>
            </a:r>
            <a:r>
              <a:rPr lang="it-IT" dirty="0" err="1"/>
              <a:t>tenant</a:t>
            </a:r>
            <a:r>
              <a:rPr lang="it-IT" dirty="0"/>
              <a:t> personale è stato creato in North Europe senza una particolare evidenza)</a:t>
            </a:r>
          </a:p>
          <a:p>
            <a:pPr lvl="1"/>
            <a:r>
              <a:rPr lang="it-IT" dirty="0"/>
              <a:t>Bisogna tenerne conto per non </a:t>
            </a:r>
            <a:r>
              <a:rPr lang="it-IT" dirty="0" err="1"/>
              <a:t>incorrerre</a:t>
            </a:r>
            <a:r>
              <a:rPr lang="it-IT" dirty="0"/>
              <a:t> in costi cross-</a:t>
            </a:r>
            <a:r>
              <a:rPr lang="it-IT" dirty="0" err="1"/>
              <a:t>region</a:t>
            </a:r>
            <a:endParaRPr lang="it-IT" dirty="0"/>
          </a:p>
          <a:p>
            <a:pPr lvl="1"/>
            <a:r>
              <a:rPr lang="it-IT" dirty="0"/>
              <a:t>…e non perdere alcune integrazioni 365 (esempio Power Apps/</a:t>
            </a:r>
            <a:r>
              <a:rPr lang="it-IT" dirty="0" err="1"/>
              <a:t>Dataverse</a:t>
            </a:r>
            <a:r>
              <a:rPr lang="it-IT" dirty="0"/>
              <a:t> che bloccano le operazioni cross-</a:t>
            </a:r>
            <a:r>
              <a:rPr lang="it-IT" dirty="0" err="1"/>
              <a:t>region</a:t>
            </a:r>
            <a:r>
              <a:rPr lang="it-IT" dirty="0"/>
              <a:t>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97172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98C6-4D57-66FB-39B1-D996DA55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Web App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82E6-C89C-1201-8995-CFF375BC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Blazor+.NET 9, </a:t>
            </a:r>
            <a:r>
              <a:rPr lang="it-IT" dirty="0" err="1"/>
              <a:t>what</a:t>
            </a:r>
            <a:r>
              <a:rPr lang="it-IT" dirty="0"/>
              <a:t> else?</a:t>
            </a:r>
          </a:p>
          <a:p>
            <a:r>
              <a:rPr lang="it-IT" dirty="0"/>
              <a:t>MUD </a:t>
            </a:r>
            <a:r>
              <a:rPr lang="it-IT" dirty="0" err="1"/>
              <a:t>Blazor</a:t>
            </a:r>
            <a:r>
              <a:rPr lang="it-IT" dirty="0"/>
              <a:t> come framework </a:t>
            </a:r>
            <a:r>
              <a:rPr lang="it-IT" dirty="0" err="1"/>
              <a:t>Material</a:t>
            </a:r>
            <a:r>
              <a:rPr lang="it-IT" dirty="0"/>
              <a:t> per </a:t>
            </a:r>
            <a:r>
              <a:rPr lang="it-IT" dirty="0" err="1"/>
              <a:t>Blazor</a:t>
            </a:r>
            <a:r>
              <a:rPr lang="it-IT" dirty="0"/>
              <a:t>….ottimo!</a:t>
            </a:r>
          </a:p>
          <a:p>
            <a:r>
              <a:rPr lang="it-IT" dirty="0"/>
              <a:t>Supporto alla Microsoft Identity/Azure Identity</a:t>
            </a:r>
          </a:p>
          <a:p>
            <a:pPr lvl="1"/>
            <a:r>
              <a:rPr lang="it-IT" dirty="0"/>
              <a:t>Oramai stabilizzato nella creazione di App basate su Service </a:t>
            </a:r>
            <a:r>
              <a:rPr lang="it-IT" dirty="0" err="1"/>
              <a:t>Principal</a:t>
            </a:r>
            <a:r>
              <a:rPr lang="it-IT" dirty="0"/>
              <a:t> e </a:t>
            </a:r>
            <a:r>
              <a:rPr lang="it-IT" dirty="0" err="1"/>
              <a:t>PublicIdentity</a:t>
            </a:r>
            <a:r>
              <a:rPr lang="it-IT" dirty="0"/>
              <a:t> e </a:t>
            </a:r>
            <a:r>
              <a:rPr lang="it-IT" dirty="0" err="1"/>
              <a:t>Confidential</a:t>
            </a:r>
            <a:r>
              <a:rPr lang="it-IT" dirty="0"/>
              <a:t> Identity</a:t>
            </a:r>
          </a:p>
          <a:p>
            <a:pPr lvl="1"/>
            <a:r>
              <a:rPr lang="it-IT" dirty="0"/>
              <a:t>Anche se ci sono ancora un po’ di </a:t>
            </a:r>
            <a:r>
              <a:rPr lang="it-IT" dirty="0" err="1"/>
              <a:t>nuget</a:t>
            </a:r>
            <a:r>
              <a:rPr lang="it-IT" dirty="0"/>
              <a:t> package sparsi</a:t>
            </a:r>
          </a:p>
          <a:p>
            <a:r>
              <a:rPr lang="it-IT" dirty="0"/>
              <a:t>Accesso alle api di </a:t>
            </a:r>
            <a:r>
              <a:rPr lang="it-IT" dirty="0" err="1"/>
              <a:t>Fabric</a:t>
            </a:r>
            <a:r>
              <a:rPr lang="it-IT" dirty="0"/>
              <a:t> e Power BI via Identity/Service </a:t>
            </a:r>
            <a:r>
              <a:rPr lang="it-IT" dirty="0" err="1"/>
              <a:t>Principal</a:t>
            </a:r>
            <a:r>
              <a:rPr lang="it-IT" dirty="0"/>
              <a:t>/Access Token</a:t>
            </a:r>
          </a:p>
          <a:p>
            <a:pPr lvl="1"/>
            <a:r>
              <a:rPr lang="it-IT" dirty="0"/>
              <a:t>Sto ancora usando </a:t>
            </a:r>
            <a:r>
              <a:rPr lang="it-IT" dirty="0" err="1"/>
              <a:t>ClientSecret</a:t>
            </a:r>
            <a:r>
              <a:rPr lang="it-IT" dirty="0"/>
              <a:t> perché più comodo delle </a:t>
            </a:r>
            <a:r>
              <a:rPr lang="it-IT" dirty="0" err="1"/>
              <a:t>managed</a:t>
            </a:r>
            <a:r>
              <a:rPr lang="it-IT" dirty="0"/>
              <a:t> </a:t>
            </a:r>
            <a:r>
              <a:rPr lang="it-IT" dirty="0" err="1"/>
              <a:t>identity</a:t>
            </a:r>
            <a:endParaRPr lang="it-IT" dirty="0"/>
          </a:p>
          <a:p>
            <a:pPr lvl="1"/>
            <a:r>
              <a:rPr lang="it-IT" dirty="0"/>
              <a:t>Serve usare </a:t>
            </a:r>
            <a:r>
              <a:rPr lang="it-IT" dirty="0" err="1"/>
              <a:t>KeyVault</a:t>
            </a:r>
            <a:r>
              <a:rPr lang="it-IT" dirty="0"/>
              <a:t> (future versioni)</a:t>
            </a:r>
          </a:p>
          <a:p>
            <a:pPr lvl="1"/>
            <a:r>
              <a:rPr lang="it-IT" dirty="0"/>
              <a:t>Access Token dovunque</a:t>
            </a:r>
          </a:p>
          <a:p>
            <a:r>
              <a:rPr lang="it-IT" dirty="0" err="1"/>
              <a:t>Entity</a:t>
            </a:r>
            <a:r>
              <a:rPr lang="it-IT" dirty="0"/>
              <a:t> Framework</a:t>
            </a:r>
          </a:p>
          <a:p>
            <a:pPr lvl="1"/>
            <a:r>
              <a:rPr lang="it-IT" dirty="0"/>
              <a:t>Anche qui, dimentichiamoci di User ID= e Password= nelle </a:t>
            </a:r>
            <a:r>
              <a:rPr lang="it-IT" dirty="0" err="1"/>
              <a:t>connectionString</a:t>
            </a:r>
            <a:endParaRPr lang="it-IT" dirty="0"/>
          </a:p>
          <a:p>
            <a:pPr lvl="1"/>
            <a:r>
              <a:rPr lang="it-IT" dirty="0"/>
              <a:t>Bisogna ristrutturare un po’ il codice per sfruttare l’accesso via Access Token (Azure </a:t>
            </a:r>
            <a:r>
              <a:rPr lang="it-IT" dirty="0" err="1"/>
              <a:t>DBContext</a:t>
            </a:r>
            <a:r>
              <a:rPr lang="it-IT" dirty="0"/>
              <a:t> </a:t>
            </a:r>
            <a:r>
              <a:rPr lang="it-IT" dirty="0" err="1"/>
              <a:t>Interceptor</a:t>
            </a:r>
            <a:r>
              <a:rPr lang="it-IT" dirty="0"/>
              <a:t>) e le </a:t>
            </a:r>
            <a:r>
              <a:rPr lang="it-IT" dirty="0" err="1"/>
              <a:t>DBCOntextOptions</a:t>
            </a:r>
            <a:r>
              <a:rPr lang="it-IT" dirty="0"/>
              <a:t> gestite bene</a:t>
            </a:r>
          </a:p>
          <a:p>
            <a:pPr lvl="1"/>
            <a:r>
              <a:rPr lang="it-IT" dirty="0"/>
              <a:t>Lo </a:t>
            </a:r>
            <a:r>
              <a:rPr lang="it-IT" dirty="0" err="1"/>
              <a:t>scaffolding</a:t>
            </a:r>
            <a:r>
              <a:rPr lang="it-IT" dirty="0"/>
              <a:t> funziona con degli accorgimenti (non ho ancora completato il giro legato al </a:t>
            </a:r>
            <a:r>
              <a:rPr lang="it-IT" dirty="0" err="1"/>
              <a:t>refactoring</a:t>
            </a:r>
            <a:r>
              <a:rPr lang="it-IT" dirty="0"/>
              <a:t> dell’applicazione per gestire l’esperienza «design time» correttamente nei confronti dei secret)</a:t>
            </a:r>
          </a:p>
        </p:txBody>
      </p:sp>
    </p:spTree>
    <p:extLst>
      <p:ext uri="{BB962C8B-B14F-4D97-AF65-F5344CB8AC3E}">
        <p14:creationId xmlns:p14="http://schemas.microsoft.com/office/powerpoint/2010/main" val="1039526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D575-AF15-2524-5F18-85ACC17E4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Le necessità del cliente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B7295-3A75-FB38-96BD-65BD125FD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Single sign-on con l’identity del cliente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45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BFB99-DD09-210F-8B73-70682B13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Managed</a:t>
            </a:r>
            <a:r>
              <a:rPr lang="it-IT" dirty="0"/>
              <a:t> </a:t>
            </a:r>
            <a:r>
              <a:rPr lang="it-IT" dirty="0" err="1"/>
              <a:t>Identities</a:t>
            </a:r>
            <a:r>
              <a:rPr lang="it-IT" dirty="0"/>
              <a:t>/Service </a:t>
            </a:r>
            <a:r>
              <a:rPr lang="it-IT" dirty="0" err="1"/>
              <a:t>Principal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8E2960-BFBF-04AE-ACC9-E078AA74F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In </a:t>
            </a:r>
            <a:r>
              <a:rPr lang="it-IT" dirty="0" err="1"/>
              <a:t>Fabric</a:t>
            </a:r>
            <a:r>
              <a:rPr lang="it-IT" dirty="0"/>
              <a:t>, dimentichiamoci di username e password</a:t>
            </a:r>
          </a:p>
          <a:p>
            <a:r>
              <a:rPr lang="it-IT" dirty="0"/>
              <a:t>Tutto legato a Service </a:t>
            </a:r>
            <a:r>
              <a:rPr lang="it-IT" dirty="0" err="1"/>
              <a:t>Principal</a:t>
            </a:r>
            <a:r>
              <a:rPr lang="it-IT" dirty="0"/>
              <a:t>/</a:t>
            </a:r>
            <a:r>
              <a:rPr lang="it-IT" dirty="0" err="1"/>
              <a:t>Managed</a:t>
            </a:r>
            <a:r>
              <a:rPr lang="it-IT" dirty="0"/>
              <a:t> Identity</a:t>
            </a:r>
          </a:p>
          <a:p>
            <a:r>
              <a:rPr lang="it-IT" dirty="0"/>
              <a:t>Ce ne sono almeno due:</a:t>
            </a:r>
          </a:p>
          <a:p>
            <a:r>
              <a:rPr lang="it-IT" dirty="0"/>
              <a:t>1. integrazione con il </a:t>
            </a:r>
            <a:r>
              <a:rPr lang="it-IT" dirty="0" err="1"/>
              <a:t>tenant</a:t>
            </a:r>
            <a:r>
              <a:rPr lang="it-IT" dirty="0"/>
              <a:t> del cliente e quindi nell’</a:t>
            </a:r>
            <a:r>
              <a:rPr lang="it-IT" dirty="0" err="1"/>
              <a:t>EntraId</a:t>
            </a:r>
            <a:r>
              <a:rPr lang="it-IT" dirty="0"/>
              <a:t> del cliente (</a:t>
            </a:r>
            <a:r>
              <a:rPr lang="it-IT" dirty="0" err="1"/>
              <a:t>TheThingsHubPortalApp</a:t>
            </a:r>
            <a:r>
              <a:rPr lang="it-IT" dirty="0"/>
              <a:t>) necessario per l’autenticazione </a:t>
            </a:r>
            <a:r>
              <a:rPr lang="it-IT" dirty="0" err="1"/>
              <a:t>OpenId</a:t>
            </a:r>
            <a:r>
              <a:rPr lang="it-IT" dirty="0"/>
              <a:t> del portale</a:t>
            </a:r>
          </a:p>
          <a:p>
            <a:pPr lvl="1"/>
            <a:r>
              <a:rPr lang="it-IT" dirty="0"/>
              <a:t>Su questo si fa l’integrazione di una </a:t>
            </a:r>
            <a:r>
              <a:rPr lang="it-IT" dirty="0" err="1"/>
              <a:t>webapp</a:t>
            </a:r>
            <a:endParaRPr lang="it-IT" dirty="0"/>
          </a:p>
          <a:p>
            <a:pPr lvl="1"/>
            <a:r>
              <a:rPr lang="it-IT" dirty="0" err="1"/>
              <a:t>Redirect</a:t>
            </a:r>
            <a:r>
              <a:rPr lang="it-IT" dirty="0"/>
              <a:t> su portale di </a:t>
            </a:r>
            <a:r>
              <a:rPr lang="it-IT" dirty="0" err="1"/>
              <a:t>TheThingsHub</a:t>
            </a:r>
            <a:r>
              <a:rPr lang="it-IT" dirty="0"/>
              <a:t> dedicato al cliente</a:t>
            </a:r>
          </a:p>
          <a:p>
            <a:r>
              <a:rPr lang="it-IT" dirty="0"/>
              <a:t>2. integrazione con il workspace di </a:t>
            </a:r>
            <a:r>
              <a:rPr lang="it-IT" dirty="0" err="1"/>
              <a:t>Fabric</a:t>
            </a:r>
            <a:r>
              <a:rPr lang="it-IT" dirty="0"/>
              <a:t> (quindi nel </a:t>
            </a:r>
            <a:r>
              <a:rPr lang="it-IT" dirty="0" err="1"/>
              <a:t>tenant</a:t>
            </a:r>
            <a:r>
              <a:rPr lang="it-IT" dirty="0"/>
              <a:t> del fornitore del servizio – 1nn0va)</a:t>
            </a:r>
          </a:p>
          <a:p>
            <a:pPr lvl="1"/>
            <a:r>
              <a:rPr lang="it-IT" dirty="0" err="1"/>
              <a:t>TheThingsHub-NeoForgeIndustries</a:t>
            </a:r>
            <a:endParaRPr lang="it-IT" dirty="0"/>
          </a:p>
          <a:p>
            <a:pPr lvl="1"/>
            <a:r>
              <a:rPr lang="it-IT" dirty="0"/>
              <a:t>Su questo si da l’autorizzazione applicativa alle API Power BI (e quindi </a:t>
            </a:r>
            <a:r>
              <a:rPr lang="it-IT" dirty="0" err="1"/>
              <a:t>Fabric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4048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BBE29-54E1-9A08-A735-84CB08C94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SQL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C2CA9-D366-F052-231A-49709CDC7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è una delle più recenti funzionalità aggiunte in </a:t>
            </a:r>
            <a:r>
              <a:rPr lang="it-IT" dirty="0" err="1"/>
              <a:t>Fabric</a:t>
            </a:r>
            <a:r>
              <a:rPr lang="it-IT" dirty="0"/>
              <a:t> e ancora in preview</a:t>
            </a:r>
          </a:p>
          <a:p>
            <a:r>
              <a:rPr lang="it-IT" dirty="0"/>
              <a:t>È Azure SQL a tutto tondo</a:t>
            </a:r>
          </a:p>
          <a:p>
            <a:r>
              <a:rPr lang="it-IT" dirty="0"/>
              <a:t>Lavorare in OLTP</a:t>
            </a:r>
          </a:p>
          <a:p>
            <a:pPr lvl="1"/>
            <a:r>
              <a:rPr lang="it-IT" dirty="0"/>
              <a:t>Anagrafiche</a:t>
            </a:r>
          </a:p>
          <a:p>
            <a:pPr lvl="1"/>
            <a:r>
              <a:rPr lang="it-IT" dirty="0"/>
              <a:t>Updates e ACID </a:t>
            </a:r>
            <a:r>
              <a:rPr lang="it-IT" dirty="0" err="1"/>
              <a:t>transactions</a:t>
            </a:r>
            <a:endParaRPr lang="it-IT" dirty="0"/>
          </a:p>
          <a:p>
            <a:r>
              <a:rPr lang="it-IT" dirty="0"/>
              <a:t>Veloce? Al momento sembra che ci sia una grande latenza e forse il modo di usarlo non è quello preferenziale</a:t>
            </a:r>
          </a:p>
          <a:p>
            <a:pPr lvl="1"/>
            <a:r>
              <a:rPr lang="it-IT" dirty="0"/>
              <a:t>Non ho fatto delle reali prove di performance lanciando dei batch processing</a:t>
            </a:r>
          </a:p>
          <a:p>
            <a:pPr lvl="1"/>
            <a:r>
              <a:rPr lang="it-IT" dirty="0"/>
              <a:t>Ho fatto interazione con una applicazione esterna</a:t>
            </a:r>
          </a:p>
          <a:p>
            <a:r>
              <a:rPr lang="it-IT" dirty="0"/>
              <a:t>Però vive nel contesto di un workspace (</a:t>
            </a:r>
            <a:r>
              <a:rPr lang="it-IT" dirty="0" err="1"/>
              <a:t>capacity</a:t>
            </a:r>
            <a:r>
              <a:rPr lang="it-IT" dirty="0"/>
              <a:t> e accesso) e questo è un sacco pro</a:t>
            </a:r>
          </a:p>
          <a:p>
            <a:r>
              <a:rPr lang="it-IT" dirty="0"/>
              <a:t>Nativamente </a:t>
            </a:r>
            <a:r>
              <a:rPr lang="it-IT" dirty="0" err="1"/>
              <a:t>columnstore</a:t>
            </a:r>
            <a:r>
              <a:rPr lang="it-IT" dirty="0"/>
              <a:t> support (cioè S3-minimo compatibile o SQL Server product)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75241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7CB83-C874-4580-B241-72854753B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Perchè Fabric SQL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B87FD-CB45-6640-F1E0-06480B6A38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Cos’è</a:t>
            </a:r>
          </a:p>
          <a:p>
            <a:pPr lvl="1"/>
            <a:r>
              <a:rPr lang="it-IT" dirty="0"/>
              <a:t>Un database operativo SaaS, incluso in Microsoft Fabric.</a:t>
            </a:r>
          </a:p>
          <a:p>
            <a:pPr lvl="1"/>
            <a:r>
              <a:rPr lang="it-IT" dirty="0"/>
              <a:t>Automazione totale: scalabilità automatica, gestione zero e integrazione nativa con gli altri moduli di Fabric </a:t>
            </a:r>
          </a:p>
          <a:p>
            <a:r>
              <a:rPr lang="it-IT" dirty="0"/>
              <a:t>Perché usarlo</a:t>
            </a:r>
          </a:p>
          <a:p>
            <a:pPr lvl="1"/>
            <a:r>
              <a:rPr lang="it-IT" dirty="0"/>
              <a:t>Setup immediato: nessuna gestione di infrastruttura.</a:t>
            </a:r>
          </a:p>
          <a:p>
            <a:pPr lvl="1"/>
            <a:r>
              <a:rPr lang="it-IT" dirty="0"/>
              <a:t>Economia di scala: le risorse si adattano al carico in tempo reale.</a:t>
            </a:r>
          </a:p>
          <a:p>
            <a:pPr lvl="1"/>
            <a:r>
              <a:rPr lang="it-IT" dirty="0"/>
              <a:t>Compatibilità integrata: perfetto con Power BI, Synapse, Data Factory, ecc.</a:t>
            </a:r>
          </a:p>
          <a:p>
            <a:r>
              <a:rPr lang="it-IT" dirty="0"/>
              <a:t>Come funziona</a:t>
            </a:r>
          </a:p>
          <a:p>
            <a:pPr lvl="1"/>
            <a:r>
              <a:rPr lang="it-IT" dirty="0"/>
              <a:t>Provisioning istantaneo del database via interfaccia Fabric.</a:t>
            </a:r>
          </a:p>
          <a:p>
            <a:pPr lvl="1"/>
            <a:r>
              <a:rPr lang="it-IT" dirty="0"/>
              <a:t>Optimized engine SQL operativo (anti-latenza, analisi OLTP).</a:t>
            </a:r>
          </a:p>
          <a:p>
            <a:pPr lvl="1"/>
            <a:r>
              <a:rPr lang="it-IT" dirty="0"/>
              <a:t>Connessioni standard: T‑SQL compatibile, supporto per ADO.NET, JDBC, driver ODBC, REST API.Sicurezza &amp; governance: integra identity (Azure AD), RBAC, auditing e compliance.</a:t>
            </a:r>
          </a:p>
          <a:p>
            <a:r>
              <a:rPr lang="it-IT" dirty="0"/>
              <a:t>Ideale per...</a:t>
            </a:r>
          </a:p>
          <a:p>
            <a:pPr lvl="1"/>
            <a:r>
              <a:rPr lang="it-IT" dirty="0"/>
              <a:t>Applicazioni SaaS e sistemi transazionali operativi in real time.</a:t>
            </a:r>
          </a:p>
          <a:p>
            <a:pPr lvl="1"/>
            <a:r>
              <a:rPr lang="it-IT" dirty="0"/>
              <a:t>Pipeline dati che richiedono database operativi + elaborazione o visualizzazione integrata.</a:t>
            </a:r>
          </a:p>
          <a:p>
            <a:pPr lvl="1"/>
            <a:r>
              <a:rPr lang="it-IT" dirty="0"/>
              <a:t>Organizzazioni già investite in Microsoft Fabric.</a:t>
            </a:r>
          </a:p>
        </p:txBody>
      </p:sp>
    </p:spTree>
    <p:extLst>
      <p:ext uri="{BB962C8B-B14F-4D97-AF65-F5344CB8AC3E}">
        <p14:creationId xmlns:p14="http://schemas.microsoft.com/office/powerpoint/2010/main" val="3170497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E0DBE8-33B6-0E5B-B7A3-4519EDC43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 cos’è l’Asset Monitoring?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3F68E54-DA20-05A5-2AE0-9ADFC83B6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Significa valorizzare degli indicatori di efficienza di un macchinario, in termini diretti (non funzionale, hardware) o indiretti (funzionale, «software», processo)</a:t>
            </a:r>
          </a:p>
          <a:p>
            <a:r>
              <a:rPr lang="it-IT" dirty="0"/>
              <a:t>In pratica...l’OEE</a:t>
            </a:r>
          </a:p>
          <a:p>
            <a:r>
              <a:rPr lang="it-IT" dirty="0"/>
              <a:t>Si tende a definire questi indicatori in un report</a:t>
            </a:r>
          </a:p>
          <a:p>
            <a:r>
              <a:rPr lang="it-IT" dirty="0"/>
              <a:t>Se gli indicatori sono predittivi (cioè con dati «cold») allora rimane lo status di report</a:t>
            </a:r>
          </a:p>
          <a:p>
            <a:r>
              <a:rPr lang="it-IT" dirty="0"/>
              <a:t>Se gli indicatori sono «consuntivi» (cioè con dati «warm»), allora gli indicatori devono essere attribuiti anche ad un Rule Engine che notifica</a:t>
            </a:r>
          </a:p>
          <a:p>
            <a:r>
              <a:rPr lang="it-IT" dirty="0"/>
              <a:t>Quando è consuntivo, allora bisogna «indagare», e il singolo report potrebbe non essere efficace e/o sufficiente</a:t>
            </a:r>
          </a:p>
          <a:p>
            <a:pPr lvl="1"/>
            <a:r>
              <a:rPr lang="it-IT" dirty="0"/>
              <a:t>Bisogna «navigare» verso altri report e/o strumenti</a:t>
            </a:r>
          </a:p>
          <a:p>
            <a:pPr lvl="1"/>
            <a:r>
              <a:rPr lang="it-IT" dirty="0"/>
              <a:t>Vivere una experience «integrata»</a:t>
            </a:r>
          </a:p>
          <a:p>
            <a:r>
              <a:rPr lang="it-IT" dirty="0"/>
              <a:t>Spesso i dati diretti dalla macchina sono necessari ma non sufficienti a permettere una valutazione dello stato</a:t>
            </a:r>
          </a:p>
          <a:p>
            <a:pPr lvl="1"/>
            <a:r>
              <a:rPr lang="it-IT" dirty="0"/>
              <a:t>Bisogna integrare con dati che spesso arrivano da altri ambienti (senza specificare OLTP o OLAP)</a:t>
            </a:r>
          </a:p>
        </p:txBody>
      </p:sp>
    </p:spTree>
    <p:extLst>
      <p:ext uri="{BB962C8B-B14F-4D97-AF65-F5344CB8AC3E}">
        <p14:creationId xmlns:p14="http://schemas.microsoft.com/office/powerpoint/2010/main" val="245698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E1043-32FB-F80B-6A38-ABC088585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9C130-029D-174E-3083-BB042C6C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</a:t>
            </a:r>
            <a:r>
              <a:rPr lang="it-IT" dirty="0" err="1"/>
              <a:t>OneLake</a:t>
            </a:r>
            <a:r>
              <a:rPr lang="it-IT" dirty="0"/>
              <a:t>/</a:t>
            </a:r>
            <a:r>
              <a:rPr lang="it-IT" dirty="0" err="1"/>
              <a:t>LakeHouse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9F26D-F0A3-C150-19DB-3E9B97B7C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Dati non strutturati, files</a:t>
            </a:r>
          </a:p>
          <a:p>
            <a:r>
              <a:rPr lang="it-IT" dirty="0"/>
              <a:t>Non necessario un Azure Data Lake separato, ma l’API è 100% compatibile (a parte l’accesso)</a:t>
            </a:r>
          </a:p>
        </p:txBody>
      </p:sp>
    </p:spTree>
    <p:extLst>
      <p:ext uri="{BB962C8B-B14F-4D97-AF65-F5344CB8AC3E}">
        <p14:creationId xmlns:p14="http://schemas.microsoft.com/office/powerpoint/2010/main" val="4198127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A5A91-80A0-4E7D-A271-3949911D1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88551-5B9B-80C4-9B68-9D65FB03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</a:t>
            </a:r>
            <a:r>
              <a:rPr lang="it-IT" dirty="0" err="1"/>
              <a:t>RealTime</a:t>
            </a:r>
            <a:r>
              <a:rPr lang="it-IT" dirty="0"/>
              <a:t>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587F7-1AD4-5A6F-4486-194821638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it-IT" dirty="0"/>
              <a:t>La parte «IoT»</a:t>
            </a:r>
          </a:p>
          <a:p>
            <a:r>
              <a:rPr lang="it-IT" dirty="0" err="1"/>
              <a:t>EventStream</a:t>
            </a:r>
            <a:r>
              <a:rPr lang="it-IT" dirty="0"/>
              <a:t> per gestire l’integrazione con le sorgenti (</a:t>
            </a:r>
            <a:r>
              <a:rPr lang="it-IT" dirty="0" err="1"/>
              <a:t>EventHub</a:t>
            </a:r>
            <a:r>
              <a:rPr lang="it-IT" dirty="0"/>
              <a:t> principalmente)</a:t>
            </a:r>
          </a:p>
          <a:p>
            <a:pPr lvl="1"/>
            <a:r>
              <a:rPr lang="it-IT" dirty="0"/>
              <a:t>Non posso spoilerare, ma questa parte in futuro evolverà molto e si allineerà ai requisiti di una moderna data </a:t>
            </a:r>
            <a:r>
              <a:rPr lang="it-IT" dirty="0" err="1"/>
              <a:t>ingestion</a:t>
            </a:r>
            <a:r>
              <a:rPr lang="it-IT" dirty="0"/>
              <a:t> e pieno supporto alle feature originali di ADX e quindi </a:t>
            </a:r>
            <a:r>
              <a:rPr lang="it-IT" dirty="0" err="1"/>
              <a:t>EventHouse</a:t>
            </a:r>
            <a:endParaRPr lang="it-IT" dirty="0"/>
          </a:p>
          <a:p>
            <a:pPr lvl="1"/>
            <a:r>
              <a:rPr lang="it-IT" dirty="0"/>
              <a:t>Il grosso del lavoro in-progress: piena integrazione con </a:t>
            </a:r>
            <a:r>
              <a:rPr lang="it-IT" dirty="0" err="1"/>
              <a:t>OneLake</a:t>
            </a:r>
            <a:r>
              <a:rPr lang="it-IT" dirty="0"/>
              <a:t> (e questo vale in generale anche su altre feature di </a:t>
            </a:r>
            <a:r>
              <a:rPr lang="it-IT" dirty="0" err="1"/>
              <a:t>Fabric</a:t>
            </a:r>
            <a:r>
              <a:rPr lang="it-IT" dirty="0"/>
              <a:t>)</a:t>
            </a:r>
          </a:p>
          <a:p>
            <a:r>
              <a:rPr lang="it-IT" dirty="0" err="1"/>
              <a:t>EventHouse</a:t>
            </a:r>
            <a:endParaRPr lang="it-IT" dirty="0"/>
          </a:p>
          <a:p>
            <a:pPr lvl="1"/>
            <a:r>
              <a:rPr lang="it-IT" dirty="0"/>
              <a:t>Adesso non ci sono più scuse per usarlo: è il servizio per persistere la telemetria</a:t>
            </a:r>
          </a:p>
        </p:txBody>
      </p:sp>
    </p:spTree>
    <p:extLst>
      <p:ext uri="{BB962C8B-B14F-4D97-AF65-F5344CB8AC3E}">
        <p14:creationId xmlns:p14="http://schemas.microsoft.com/office/powerpoint/2010/main" val="25920213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61B38-45D8-688B-7E42-27A9967F9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CA704-BF19-5181-1AD0-2B2424FD3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Perché inventarsi un sistema di report quando c’è Power BI</a:t>
            </a:r>
          </a:p>
          <a:p>
            <a:r>
              <a:rPr lang="it-IT" dirty="0"/>
              <a:t>Ovviamente alla </a:t>
            </a:r>
            <a:r>
              <a:rPr lang="it-IT" dirty="0" err="1"/>
              <a:t>capacity</a:t>
            </a:r>
            <a:r>
              <a:rPr lang="it-IT" dirty="0"/>
              <a:t> di </a:t>
            </a:r>
            <a:r>
              <a:rPr lang="it-IT" dirty="0" err="1"/>
              <a:t>Fabric</a:t>
            </a:r>
            <a:r>
              <a:rPr lang="it-IT" dirty="0"/>
              <a:t> va affiancata</a:t>
            </a:r>
          </a:p>
          <a:p>
            <a:pPr lvl="1"/>
            <a:r>
              <a:rPr lang="it-IT" dirty="0"/>
              <a:t>Power BI Pro (minimo) per pubblicare i report</a:t>
            </a:r>
          </a:p>
          <a:p>
            <a:pPr lvl="1"/>
            <a:r>
              <a:rPr lang="it-IT" dirty="0"/>
              <a:t>F64+ </a:t>
            </a:r>
            <a:r>
              <a:rPr lang="it-IT" dirty="0" err="1"/>
              <a:t>capacity</a:t>
            </a:r>
            <a:r>
              <a:rPr lang="it-IT" dirty="0"/>
              <a:t> per condividere i report con gli utenti (Application </a:t>
            </a:r>
            <a:r>
              <a:rPr lang="it-IT" dirty="0" err="1"/>
              <a:t>Owns</a:t>
            </a:r>
            <a:r>
              <a:rPr lang="it-IT" dirty="0"/>
              <a:t> Data)</a:t>
            </a:r>
          </a:p>
          <a:p>
            <a:pPr lvl="1"/>
            <a:r>
              <a:rPr lang="it-IT" dirty="0"/>
              <a:t>Power BI Embedded per </a:t>
            </a:r>
            <a:r>
              <a:rPr lang="it-IT" dirty="0" err="1"/>
              <a:t>capacity</a:t>
            </a:r>
            <a:r>
              <a:rPr lang="it-IT" dirty="0"/>
              <a:t> &gt;= F2 e &lt;F64</a:t>
            </a:r>
          </a:p>
          <a:p>
            <a:r>
              <a:rPr lang="it-IT" dirty="0"/>
              <a:t>L’</a:t>
            </a:r>
            <a:r>
              <a:rPr lang="it-IT" dirty="0" err="1"/>
              <a:t>embedding</a:t>
            </a:r>
            <a:r>
              <a:rPr lang="it-IT" dirty="0"/>
              <a:t> nelle applicazioni è sempre lo stesso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4540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A28CA-0AD0-65AD-F336-59808D5C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Real Time 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C4CBC-D3C4-32C7-5958-83DA0AC54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Adesso è possibile creare delle Dashboard di </a:t>
            </a:r>
            <a:r>
              <a:rPr lang="it-IT" dirty="0" err="1"/>
              <a:t>RealTime</a:t>
            </a:r>
            <a:r>
              <a:rPr lang="it-IT" dirty="0"/>
              <a:t> su </a:t>
            </a:r>
            <a:r>
              <a:rPr lang="it-IT" dirty="0" err="1"/>
              <a:t>EventHouse</a:t>
            </a:r>
            <a:endParaRPr lang="it-IT" dirty="0"/>
          </a:p>
          <a:p>
            <a:r>
              <a:rPr lang="it-IT" dirty="0"/>
              <a:t>Complementa il lavoro di Power BI (che non permette di analizzare time </a:t>
            </a:r>
            <a:r>
              <a:rPr lang="it-IT" dirty="0" err="1"/>
              <a:t>series</a:t>
            </a:r>
            <a:r>
              <a:rPr lang="it-IT" dirty="0"/>
              <a:t> dettagliate e in </a:t>
            </a:r>
            <a:r>
              <a:rPr lang="it-IT" dirty="0" err="1"/>
              <a:t>realtime</a:t>
            </a:r>
            <a:r>
              <a:rPr lang="it-IT" dirty="0"/>
              <a:t> – non considero </a:t>
            </a:r>
            <a:r>
              <a:rPr lang="it-IT" dirty="0" err="1"/>
              <a:t>DirectQuery</a:t>
            </a:r>
            <a:r>
              <a:rPr lang="it-IT" dirty="0"/>
              <a:t>)</a:t>
            </a:r>
          </a:p>
          <a:p>
            <a:r>
              <a:rPr lang="it-IT" dirty="0"/>
              <a:t>Purtroppo al momento l’</a:t>
            </a:r>
            <a:r>
              <a:rPr lang="it-IT" dirty="0" err="1"/>
              <a:t>embedding</a:t>
            </a:r>
            <a:r>
              <a:rPr lang="it-IT" dirty="0"/>
              <a:t> in applicazioni terze…non sono riuscito a farlo funzionare</a:t>
            </a:r>
          </a:p>
          <a:p>
            <a:pPr lvl="1"/>
            <a:r>
              <a:rPr lang="it-IT" dirty="0"/>
              <a:t>Era già macchinoso quello di ADX, qui manca ancora qualche pezzettino, ma siamo fiduciosi</a:t>
            </a:r>
          </a:p>
        </p:txBody>
      </p:sp>
    </p:spTree>
    <p:extLst>
      <p:ext uri="{BB962C8B-B14F-4D97-AF65-F5344CB8AC3E}">
        <p14:creationId xmlns:p14="http://schemas.microsoft.com/office/powerpoint/2010/main" val="17342676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3629-C3CF-FC61-725A-B733C99F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</a:t>
            </a:r>
            <a:r>
              <a:rPr lang="it-IT" dirty="0" err="1"/>
              <a:t>Unified</a:t>
            </a:r>
            <a:r>
              <a:rPr lang="it-IT" dirty="0"/>
              <a:t> </a:t>
            </a:r>
            <a:r>
              <a:rPr lang="it-IT" dirty="0" err="1"/>
              <a:t>Namespace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2102-B2EC-EA32-19CA-58C470F5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Questo è forse la parte meno «</a:t>
            </a:r>
            <a:r>
              <a:rPr lang="it-IT" dirty="0" err="1"/>
              <a:t>Fabric</a:t>
            </a:r>
            <a:r>
              <a:rPr lang="it-IT" dirty="0"/>
              <a:t>» ma è l’evoluzione di una dashboard che viene notificata dei cambiamenti </a:t>
            </a:r>
            <a:r>
              <a:rPr lang="it-IT" dirty="0" err="1"/>
              <a:t>realtime</a:t>
            </a:r>
            <a:r>
              <a:rPr lang="it-IT" dirty="0"/>
              <a:t> </a:t>
            </a:r>
          </a:p>
          <a:p>
            <a:r>
              <a:rPr lang="it-IT" dirty="0"/>
              <a:t>MQTT rispetto a </a:t>
            </a:r>
            <a:r>
              <a:rPr lang="it-IT" dirty="0" err="1"/>
              <a:t>WebSocket</a:t>
            </a:r>
            <a:r>
              <a:rPr lang="it-IT" dirty="0"/>
              <a:t>, </a:t>
            </a:r>
            <a:r>
              <a:rPr lang="it-IT" dirty="0" err="1"/>
              <a:t>SignalR</a:t>
            </a:r>
            <a:endParaRPr lang="it-IT" dirty="0"/>
          </a:p>
          <a:p>
            <a:r>
              <a:rPr lang="it-IT" dirty="0"/>
              <a:t>Usare </a:t>
            </a:r>
            <a:r>
              <a:rPr lang="it-IT" dirty="0" err="1"/>
              <a:t>EventGrid</a:t>
            </a:r>
            <a:r>
              <a:rPr lang="it-IT" dirty="0"/>
              <a:t> come broker MQTT</a:t>
            </a:r>
          </a:p>
          <a:p>
            <a:pPr lvl="1"/>
            <a:r>
              <a:rPr lang="it-IT" dirty="0"/>
              <a:t>Broker MQTT 5.0 verso gli utenti</a:t>
            </a:r>
          </a:p>
          <a:p>
            <a:pPr lvl="1"/>
            <a:r>
              <a:rPr lang="it-IT" dirty="0"/>
              <a:t>Gestione mirata dei </a:t>
            </a:r>
            <a:r>
              <a:rPr lang="it-IT" dirty="0" err="1"/>
              <a:t>topic</a:t>
            </a:r>
            <a:endParaRPr lang="it-IT" dirty="0"/>
          </a:p>
          <a:p>
            <a:pPr lvl="1"/>
            <a:r>
              <a:rPr lang="it-IT" dirty="0"/>
              <a:t>Dashboard aggiornata in tempo reale</a:t>
            </a:r>
          </a:p>
          <a:p>
            <a:pPr lvl="1"/>
            <a:r>
              <a:rPr lang="it-IT" dirty="0"/>
              <a:t>Routing verso </a:t>
            </a:r>
            <a:r>
              <a:rPr lang="it-IT" dirty="0" err="1"/>
              <a:t>EventHub</a:t>
            </a:r>
            <a:r>
              <a:rPr lang="it-IT" dirty="0"/>
              <a:t>…e quindi verso Real Time Intelligence</a:t>
            </a:r>
          </a:p>
          <a:p>
            <a:r>
              <a:rPr lang="it-IT" dirty="0" err="1"/>
              <a:t>EventGrid</a:t>
            </a:r>
            <a:r>
              <a:rPr lang="it-IT" dirty="0"/>
              <a:t> ha una autenticazione con certificati (e anche qui c’è lo sforzo)</a:t>
            </a:r>
          </a:p>
          <a:p>
            <a:pPr lvl="1"/>
            <a:r>
              <a:rPr lang="it-IT" dirty="0"/>
              <a:t>Anche IoT Hub, ma dato che c’è lo </a:t>
            </a:r>
            <a:r>
              <a:rPr lang="it-IT" dirty="0" err="1"/>
              <a:t>shared</a:t>
            </a:r>
            <a:r>
              <a:rPr lang="it-IT" dirty="0"/>
              <a:t> secret ancora, al momento ho fatto così</a:t>
            </a:r>
          </a:p>
        </p:txBody>
      </p:sp>
    </p:spTree>
    <p:extLst>
      <p:ext uri="{BB962C8B-B14F-4D97-AF65-F5344CB8AC3E}">
        <p14:creationId xmlns:p14="http://schemas.microsoft.com/office/powerpoint/2010/main" val="1598328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3F339-318F-380D-1620-0FCB97404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5295E-6F64-92CB-9340-B500BD906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20" y="1709738"/>
            <a:ext cx="7824080" cy="2852737"/>
          </a:xfrm>
        </p:spPr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452E2-ECBB-CC34-74C2-9BD5F1406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012" y="4589463"/>
            <a:ext cx="7749487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7495A0-324B-1671-CB60-910DC80D6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3" y="2811991"/>
            <a:ext cx="197195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82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2B952-C4FF-08FE-0C22-F56410F50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57C3AC-E05F-38BF-45E7-9FDC0F9C1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egoe Pro Display" panose="020B0502040504020203" pitchFamily="34" charset="0"/>
              </a:rPr>
              <a:t>Reinventare IoT Central con Microsoft Fabric</a:t>
            </a:r>
            <a:endParaRPr lang="it-IT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EEC240-DB1A-F711-C9D8-5CF0239D80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DevOps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021862-C34B-9983-2818-F412E9711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2939" y="2284487"/>
            <a:ext cx="197195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9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AF94-007F-916D-ABE3-6FC8E42A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Fabric e repo Git di un progetto Azure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ADD19-2515-BAE5-E512-C78E933DF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È possibile collegare un Workspace di Fabric, che ricordiamo essere nel progetto TheThingsHub un tenant cliente – NeoForgeIndustries ad esempio - ad un repo Git</a:t>
            </a:r>
          </a:p>
          <a:p>
            <a:r>
              <a:rPr lang="it-IT" dirty="0"/>
              <a:t>Questo significa che:</a:t>
            </a:r>
          </a:p>
          <a:p>
            <a:pPr lvl="1"/>
            <a:r>
              <a:rPr lang="it-IT" dirty="0"/>
              <a:t>Si possono usare le strategie di branching dei repo Git per gestire</a:t>
            </a:r>
          </a:p>
          <a:p>
            <a:pPr lvl="2"/>
            <a:r>
              <a:rPr lang="it-IT" dirty="0"/>
              <a:t>Release di prodotto</a:t>
            </a:r>
          </a:p>
          <a:p>
            <a:pPr lvl="2"/>
            <a:r>
              <a:rPr lang="it-IT" dirty="0"/>
              <a:t>Tenant e personalizzazione cliente</a:t>
            </a:r>
          </a:p>
          <a:p>
            <a:pPr lvl="2"/>
            <a:r>
              <a:rPr lang="it-IT" dirty="0"/>
              <a:t>Ambienti (dev-test-prod)</a:t>
            </a:r>
          </a:p>
          <a:p>
            <a:r>
              <a:rPr lang="it-IT" dirty="0"/>
              <a:t>Dato che un workspace(group) è identificato da un Guid e il testo è una etichetta, è bene far sempre riferimento all’Id, sfruttando un portale applicativo per redirezionare al workspace corretto e usare il naming includendo un suffisso (ad esempio) per identificare il tipo di ambiente</a:t>
            </a:r>
          </a:p>
          <a:p>
            <a:pPr lvl="1"/>
            <a:r>
              <a:rPr lang="it-IT" dirty="0"/>
              <a:t>Es. NeoForgeIndustries-TheThingsHub-dev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587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4EC2-A620-7425-6A8B-EAB9F37F1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Integrazione di un Workspace di Fabric con un Repository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1F5C7-B669-295E-B9A9-AAC27C7A5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Controllo di versione completo</a:t>
            </a:r>
            <a:br>
              <a:rPr lang="it-IT" dirty="0"/>
            </a:br>
            <a:r>
              <a:rPr lang="it-IT" dirty="0"/>
              <a:t>Permette il versionamento del codice e degli oggetti (notebook, pipeline, semantic models, ecc.).</a:t>
            </a:r>
          </a:p>
          <a:p>
            <a:r>
              <a:rPr lang="it-IT" dirty="0"/>
              <a:t>Collaborazione multi-sviluppatore</a:t>
            </a:r>
            <a:br>
              <a:rPr lang="it-IT" dirty="0"/>
            </a:br>
            <a:r>
              <a:rPr lang="it-IT" dirty="0"/>
              <a:t>Consente a più utenti di lavorare in parallelo con rami separati e funzionalità di merge.</a:t>
            </a:r>
          </a:p>
          <a:p>
            <a:r>
              <a:rPr lang="it-IT" dirty="0"/>
              <a:t>Sincronizzazione bidirezionale</a:t>
            </a:r>
            <a:br>
              <a:rPr lang="it-IT" dirty="0"/>
            </a:br>
            <a:r>
              <a:rPr lang="it-IT" dirty="0"/>
              <a:t>Le modifiche nel workspace possono essere salvate nel repo Git e viceversa (pull/push).</a:t>
            </a:r>
          </a:p>
          <a:p>
            <a:r>
              <a:rPr lang="it-IT" dirty="0"/>
              <a:t>Supporto per GitHub e Azure DevOps</a:t>
            </a:r>
            <a:br>
              <a:rPr lang="it-IT" dirty="0"/>
            </a:br>
            <a:r>
              <a:rPr lang="it-IT" dirty="0"/>
              <a:t>Compatibile con i principali provider Git per l’integrazione DevOps.</a:t>
            </a:r>
          </a:p>
          <a:p>
            <a:r>
              <a:rPr lang="it-IT" dirty="0"/>
              <a:t>Visualizzazione delle differenze (diff)</a:t>
            </a:r>
            <a:br>
              <a:rPr lang="it-IT" dirty="0"/>
            </a:br>
            <a:r>
              <a:rPr lang="it-IT" dirty="0"/>
              <a:t>Confronto tra versioni di oggetti direttamente dall’interfaccia Fabric.</a:t>
            </a:r>
          </a:p>
          <a:p>
            <a:r>
              <a:rPr lang="it-IT" dirty="0"/>
              <a:t>Contesto di progetto isolato</a:t>
            </a:r>
            <a:br>
              <a:rPr lang="it-IT" dirty="0"/>
            </a:br>
            <a:r>
              <a:rPr lang="it-IT" dirty="0"/>
              <a:t>Ogni workspace può essere associato a un ramo specifico, favorendo isolamento e gestione ambienti.</a:t>
            </a:r>
          </a:p>
          <a:p>
            <a:r>
              <a:rPr lang="it-IT" dirty="0"/>
              <a:t>Controllo qualità e approvazione</a:t>
            </a:r>
            <a:br>
              <a:rPr lang="it-IT" dirty="0"/>
            </a:br>
            <a:r>
              <a:rPr lang="it-IT" dirty="0"/>
              <a:t>Integrazione con processi di pull request, revisione del codice e pipeline CI/CD.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14280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11ED-E6F6-8D2A-0A6D-FD46705A7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Strategie di branching per Fabric (ma anche per App)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CCAEC-ED32-CEBA-21F0-FA49B2283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Ricordiamoci che siamo in un ambiente multitenant che deve aiutare a deployare sempre lo stesso progetto, ma nel contempo permettere la customizzazione su base progetto</a:t>
            </a:r>
          </a:p>
          <a:p>
            <a:r>
              <a:rPr lang="it-IT" dirty="0"/>
              <a:t>Una ipotesi di branching, partendo dal concetto di «trunk-based development» (</a:t>
            </a:r>
            <a:r>
              <a:rPr lang="it-IT" dirty="0">
                <a:hlinkClick r:id="rId2"/>
              </a:rPr>
              <a:t>https://trunkbaseddevelopment.com/</a:t>
            </a:r>
            <a:r>
              <a:rPr lang="it-IT" dirty="0"/>
              <a:t>) in cui c’è una unica linea (main) e in cui i branch diventano dei «trunk» per specializzazione, con l’obiettivo, alla fine di ogni branch «foglia» di fare merge «indietro» fino ad arrivare a main</a:t>
            </a:r>
          </a:p>
          <a:p>
            <a:r>
              <a:rPr lang="it-IT" dirty="0"/>
              <a:t>Nel contempo il branching permette di mettere in evidenza la release</a:t>
            </a:r>
          </a:p>
          <a:p>
            <a:pPr lvl="1"/>
            <a:r>
              <a:rPr lang="it-IT" dirty="0"/>
              <a:t>Poi con i «backmerge» è possibile portare indietro o avanti rispetto alle versioni in lavorazione</a:t>
            </a:r>
          </a:p>
          <a:p>
            <a:r>
              <a:rPr lang="it-IT" dirty="0"/>
              <a:t>Main</a:t>
            </a:r>
          </a:p>
          <a:p>
            <a:pPr lvl="1"/>
            <a:r>
              <a:rPr lang="it-IT" dirty="0"/>
              <a:t>Releases</a:t>
            </a:r>
          </a:p>
          <a:p>
            <a:pPr lvl="2"/>
            <a:r>
              <a:rPr lang="it-IT" dirty="0"/>
              <a:t>0.1</a:t>
            </a:r>
          </a:p>
          <a:p>
            <a:pPr lvl="1"/>
            <a:r>
              <a:rPr lang="it-IT" dirty="0"/>
              <a:t>Tenants</a:t>
            </a:r>
          </a:p>
          <a:p>
            <a:pPr lvl="2"/>
            <a:r>
              <a:rPr lang="it-IT" dirty="0"/>
              <a:t>NeoForgeIndustries</a:t>
            </a:r>
          </a:p>
          <a:p>
            <a:pPr lvl="3"/>
            <a:r>
              <a:rPr lang="it-IT" dirty="0"/>
              <a:t>dev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3F7EDE43-69BD-E8B0-945D-AC4FFFA493FF}"/>
              </a:ext>
            </a:extLst>
          </p:cNvPr>
          <p:cNvCxnSpPr/>
          <p:nvPr/>
        </p:nvCxnSpPr>
        <p:spPr>
          <a:xfrm>
            <a:off x="1438275" y="4657725"/>
            <a:ext cx="485775" cy="304800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73152623-9BC8-7B95-F649-B738B7B1E91C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52613" y="5043487"/>
            <a:ext cx="790575" cy="647700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DE6F8329-0453-9206-A920-A2D4C3888946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71703" y="5143500"/>
            <a:ext cx="800099" cy="438154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BD57C16C-8178-5436-6A8A-9DA736DCCC6E}"/>
              </a:ext>
            </a:extLst>
          </p:cNvPr>
          <p:cNvCxnSpPr>
            <a:cxnSpLocks/>
          </p:cNvCxnSpPr>
          <p:nvPr/>
        </p:nvCxnSpPr>
        <p:spPr>
          <a:xfrm rot="10800000">
            <a:off x="1681161" y="4362451"/>
            <a:ext cx="671515" cy="600075"/>
          </a:xfrm>
          <a:prstGeom prst="curved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749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0B64A-0631-EFC8-3D0F-6E1359C24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Contesto: a chi è arrivata questa richiesta?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F780B-23F0-213A-E457-77FB9EEC4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Le asserzioni fatte in questa sessione hanno validità per tutti</a:t>
            </a:r>
          </a:p>
          <a:p>
            <a:r>
              <a:rPr lang="it-IT" dirty="0"/>
              <a:t>Ma penso soprattutto ai professionisti dei dati, cui Fabric (in primis) è rivolto</a:t>
            </a:r>
          </a:p>
          <a:p>
            <a:r>
              <a:rPr lang="it-IT" dirty="0"/>
              <a:t>Anche se....lo diciamo alla fine</a:t>
            </a:r>
          </a:p>
        </p:txBody>
      </p:sp>
    </p:spTree>
    <p:extLst>
      <p:ext uri="{BB962C8B-B14F-4D97-AF65-F5344CB8AC3E}">
        <p14:creationId xmlns:p14="http://schemas.microsoft.com/office/powerpoint/2010/main" val="2449326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8C144-96E1-1DDD-0447-6B4BD5704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DevOps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D3DD2-0C32-91A6-B9AC-B71AC82E0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Organization: TheThingsHub [il progetto]</a:t>
            </a:r>
          </a:p>
          <a:p>
            <a:r>
              <a:rPr lang="it-IT" dirty="0"/>
              <a:t>Project: CoreServices [al momento l’unico servizio], usato CMMI come template</a:t>
            </a:r>
          </a:p>
          <a:p>
            <a:r>
              <a:rPr lang="it-IT" dirty="0"/>
              <a:t>Repos:</a:t>
            </a:r>
          </a:p>
          <a:p>
            <a:pPr lvl="1"/>
            <a:r>
              <a:rPr lang="it-IT" dirty="0"/>
              <a:t>Fabric</a:t>
            </a:r>
          </a:p>
          <a:p>
            <a:pPr lvl="1"/>
            <a:r>
              <a:rPr lang="it-IT" dirty="0"/>
              <a:t>PortalApp</a:t>
            </a:r>
          </a:p>
          <a:p>
            <a:r>
              <a:rPr lang="it-IT" dirty="0"/>
              <a:t>Repo separati per</a:t>
            </a:r>
          </a:p>
          <a:p>
            <a:r>
              <a:rPr lang="it-IT" dirty="0"/>
              <a:t>Adesso possiamo fare il branching</a:t>
            </a:r>
          </a:p>
        </p:txBody>
      </p:sp>
    </p:spTree>
    <p:extLst>
      <p:ext uri="{BB962C8B-B14F-4D97-AF65-F5344CB8AC3E}">
        <p14:creationId xmlns:p14="http://schemas.microsoft.com/office/powerpoint/2010/main" val="390177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E4C9C-8D51-9F38-745F-508090CB6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D15B6-5C89-B256-42F3-82052C074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 una Pull Request possiamo fare il backmerge delle modifiche per il tenant specifico «indietro» verso la release ad esempio.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50221-E87E-1949-E5EE-064FBC236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773" y="2506659"/>
            <a:ext cx="4063735" cy="43513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B3E1EE6-D086-E217-0D84-F327A5C582A6}"/>
              </a:ext>
            </a:extLst>
          </p:cNvPr>
          <p:cNvSpPr/>
          <p:nvPr/>
        </p:nvSpPr>
        <p:spPr>
          <a:xfrm>
            <a:off x="1050795" y="2506659"/>
            <a:ext cx="9941822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Da 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analizzare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bene I 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percorsi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avanti/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indietro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e I branches</a:t>
            </a:r>
          </a:p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Come </a:t>
            </a:r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segregare</a:t>
            </a: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le </a:t>
            </a:r>
            <a:r>
              <a:rPr lang="en-US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personalizzazioni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781143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DC906-D0E3-494A-F514-BB80A4E9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Cloning the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D2965-1B7A-9FC6-32B1-76B1BD8561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Possiamo clonare il repo così da poter manipolare il contenuto in maniera testuale</a:t>
            </a:r>
          </a:p>
          <a:p>
            <a:r>
              <a:rPr lang="it-IT" dirty="0"/>
              <a:t>Non esiste un vero e proprio template di Workspace: le connessioni sono reali istanze. Quindi bisogna sostituire</a:t>
            </a:r>
          </a:p>
          <a:p>
            <a:pPr lvl="1"/>
            <a:r>
              <a:rPr lang="it-IT" dirty="0"/>
              <a:t>Tutti gli Id, da capire come questi vengano generati</a:t>
            </a:r>
          </a:p>
          <a:p>
            <a:pPr lvl="1"/>
            <a:r>
              <a:rPr lang="it-IT" dirty="0"/>
              <a:t>Tutte le connectionId, che sono esterne al workspace, quindi vanno create manualmente via API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24F54C8-32DE-C1CF-ACAA-A0A2359C34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05549" y="1898023"/>
            <a:ext cx="5048250" cy="180022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DB3C14-24FC-E517-EC99-0D58C6812D0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904" b="45484"/>
          <a:stretch/>
        </p:blipFill>
        <p:spPr>
          <a:xfrm>
            <a:off x="6172202" y="3617701"/>
            <a:ext cx="5563403" cy="1832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9EC659-112F-0B71-492B-E74F630CD2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868" b="70746"/>
          <a:stretch/>
        </p:blipFill>
        <p:spPr>
          <a:xfrm>
            <a:off x="2367815" y="4275823"/>
            <a:ext cx="8672362" cy="19170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EBA150-B863-B453-9DF1-342E7A606F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6632" b="37078"/>
          <a:stretch/>
        </p:blipFill>
        <p:spPr>
          <a:xfrm>
            <a:off x="579922" y="4638675"/>
            <a:ext cx="2849078" cy="412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72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430D4-721F-5AA1-4CFB-662766A10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 connections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410AA-01D7-27D3-651E-E144A3A841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La cosa può diventare complicata...</a:t>
            </a:r>
          </a:p>
          <a:p>
            <a:r>
              <a:rPr lang="it-IT" dirty="0"/>
              <a:t>I nomi delle connections vengono di base autogenerati usando la serializzazione jsonline della connessione stessa</a:t>
            </a:r>
            <a:r>
              <a:rPr lang="it-IT" dirty="0">
                <a:sym typeface="Wingdings" panose="05000000000000000000" pitchFamily="2" charset="2"/>
              </a:rPr>
              <a:t>deve essere «intercettata» ogni volta andando a sostituire il valore di default con nomi parlanti che devono riportare: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Il nome del tenantCliente/workspaceNeoForgeIndustries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Le connessioni devono riportare l’ambiente (dev/test/prod)</a:t>
            </a:r>
          </a:p>
          <a:p>
            <a:pPr lvl="1"/>
            <a:r>
              <a:rPr lang="it-IT">
                <a:sym typeface="Wingdings" panose="05000000000000000000" pitchFamily="2" charset="2"/>
              </a:rPr>
              <a:t>Ogni tenant deve fare riferimento eventualmente alla subscription Azure dove avviene la connessione</a:t>
            </a:r>
            <a:endParaRPr lang="it-IT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3894E-C9F6-DE58-CDB6-1862767D2E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803D2B-8894-9DDD-2F22-D95F1C814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100" y="259882"/>
            <a:ext cx="6238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114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AE6AD-E567-02F2-7100-B0818206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Deployment Manager App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3CD6AB-C6C7-531D-A5C5-8BB9642E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 rende necessaria una applicazione (es. Blazor App, deployata in una WebApp) che permetta di gestire i deployment, al fine di automatizzare (via C#) il patching del repo git del cliente con gli id specifici, per ambiente, per tenant</a:t>
            </a:r>
          </a:p>
          <a:p>
            <a:r>
              <a:rPr lang="it-IT" dirty="0"/>
              <a:t>Farlo da CommandLine, con script PowerShell, o con lo strumento standard DevOps, può diventare un «nightmare»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DE8700-CD05-AE07-BFFF-03154AD9D9D3}"/>
              </a:ext>
            </a:extLst>
          </p:cNvPr>
          <p:cNvSpPr/>
          <p:nvPr/>
        </p:nvSpPr>
        <p:spPr>
          <a:xfrm>
            <a:off x="838200" y="4272677"/>
            <a:ext cx="10515599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Gli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ID non 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possono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essere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generate “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manualmente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” fa 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forniti</a:t>
            </a:r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da Fabric </a:t>
            </a:r>
            <a:r>
              <a:rPr lang="en-US" sz="54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stesso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8370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73156-79A0-B007-A2E4-79FC47708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Variable Libraries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2DD2C1-5937-689C-F1C9-64B2D49F3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lvl="0"/>
            <a:r>
              <a:rPr lang="it-IT" altLang="it-IT" dirty="0"/>
              <a:t>Gestione centralizzata delle variabili</a:t>
            </a:r>
            <a:br>
              <a:rPr lang="it-IT" altLang="it-IT" dirty="0"/>
            </a:br>
            <a:r>
              <a:rPr lang="it-IT" altLang="it-IT" dirty="0"/>
              <a:t>Consente di definire variabili condivise in un’unica posizione riutilizzabile in notebook, pipeline e dataflows.</a:t>
            </a:r>
          </a:p>
          <a:p>
            <a:pPr lvl="0"/>
            <a:r>
              <a:rPr lang="it-IT" altLang="it-IT" dirty="0"/>
              <a:t>Supporto per diversi tipi di variabili</a:t>
            </a:r>
            <a:br>
              <a:rPr lang="it-IT" altLang="it-IT" dirty="0"/>
            </a:br>
            <a:r>
              <a:rPr lang="it-IT" altLang="it-IT" dirty="0"/>
              <a:t>Valori statici, dinamici (es. data/ora correnti), riferimenti a parametri di sistema o ambientali.</a:t>
            </a:r>
          </a:p>
          <a:p>
            <a:pPr lvl="0"/>
            <a:r>
              <a:rPr lang="it-IT" altLang="it-IT" dirty="0"/>
              <a:t>Riutilizzo e manutenzione semplificata</a:t>
            </a:r>
            <a:br>
              <a:rPr lang="it-IT" altLang="it-IT" dirty="0"/>
            </a:br>
            <a:r>
              <a:rPr lang="it-IT" altLang="it-IT" dirty="0"/>
              <a:t>Le modifiche a una variabile si propagano automaticamente a tutti i processi che la utilizzano.</a:t>
            </a:r>
          </a:p>
          <a:p>
            <a:pPr lvl="0"/>
            <a:r>
              <a:rPr lang="it-IT" altLang="it-IT" dirty="0"/>
              <a:t>Contesto di ambiente</a:t>
            </a:r>
            <a:br>
              <a:rPr lang="it-IT" altLang="it-IT" dirty="0"/>
            </a:br>
            <a:r>
              <a:rPr lang="it-IT" altLang="it-IT" dirty="0"/>
              <a:t>Le variabili possono essere definite a livello di ambiente (es. sviluppo, test, produzione) per facilitare il deployment DevOps.</a:t>
            </a:r>
          </a:p>
          <a:p>
            <a:pPr lvl="0"/>
            <a:r>
              <a:rPr lang="it-IT" altLang="it-IT" dirty="0"/>
              <a:t>Integrazione con Data Factory e Synapse Pipelines</a:t>
            </a:r>
            <a:br>
              <a:rPr lang="it-IT" altLang="it-IT" dirty="0"/>
            </a:br>
            <a:r>
              <a:rPr lang="it-IT" altLang="it-IT" dirty="0"/>
              <a:t>Utilizzabili direttamente nei flussi di lavoro senza duplicazione del codice.</a:t>
            </a:r>
          </a:p>
          <a:p>
            <a:pPr lvl="0"/>
            <a:r>
              <a:rPr lang="it-IT" altLang="it-IT" dirty="0"/>
              <a:t>Controllo e tracciabilità</a:t>
            </a:r>
            <a:br>
              <a:rPr lang="it-IT" altLang="it-IT" dirty="0"/>
            </a:br>
            <a:r>
              <a:rPr lang="it-IT" altLang="it-IT" dirty="0"/>
              <a:t>Le modifiche alle variabili possono essere versionate, monitorate e soggette a permessi.</a:t>
            </a:r>
          </a:p>
          <a:p>
            <a:pPr lvl="0"/>
            <a:r>
              <a:rPr lang="it-IT" altLang="it-IT" dirty="0"/>
              <a:t>UI intuitiva</a:t>
            </a:r>
            <a:br>
              <a:rPr lang="it-IT" altLang="it-IT" dirty="0"/>
            </a:br>
            <a:r>
              <a:rPr lang="it-IT" altLang="it-IT" dirty="0"/>
              <a:t>Interfaccia grafica per creare, modificare e organizzare le variabili in modo semplice e veloce.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268725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91D6F-F68E-628D-2959-FAE51A82F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Fabric Multitenancy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71B1C-55BB-2AE6-D949-D185990B3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https://techcommunity.microsoft.com/blog/fasttrackforazureblog/microsoft-fabric---multi-tenant-architecture/4119429</a:t>
            </a:r>
            <a:endParaRPr lang="it-IT" dirty="0"/>
          </a:p>
          <a:p>
            <a:endParaRPr lang="it-IT" dirty="0"/>
          </a:p>
          <a:p>
            <a:r>
              <a:rPr lang="it-IT" dirty="0">
                <a:hlinkClick r:id="rId3"/>
              </a:rPr>
              <a:t>https://learn.microsoft.com/en-us/fabric/cicd/git-integration/git-integration-process?tabs=Azure%2Cazure-devops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0599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E5403-1AA2-3A3C-7832-8C736F56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Branching dentro Fabric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D2BBD226-19D3-F063-EA27-3B3BB5C78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376" y="1825625"/>
            <a:ext cx="9261247" cy="4351338"/>
          </a:xfrm>
        </p:spPr>
      </p:pic>
    </p:spTree>
    <p:extLst>
      <p:ext uri="{BB962C8B-B14F-4D97-AF65-F5344CB8AC3E}">
        <p14:creationId xmlns:p14="http://schemas.microsoft.com/office/powerpoint/2010/main" val="4806732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CB3E4-50BB-2586-78C9-F2D0D1507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10A0-52FD-4447-BF3D-FE5294A068B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F14658-3989-5E18-AB33-5994C19124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B1EDE9-7C3F-B9BE-3A6A-5CCE3617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62" y="936625"/>
            <a:ext cx="6696075" cy="4476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B854E7-6D37-68EE-22FA-A9D13579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649" y="1939925"/>
            <a:ext cx="55911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22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4B5CD18-74AD-D808-4328-D8C91125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49D532-A65B-D556-2104-08D6E258A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322" y="0"/>
            <a:ext cx="57533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BCF2F25-1DEF-6DAC-6A27-8CFA33A5CD19}"/>
                  </a:ext>
                </a:extLst>
              </p14:cNvPr>
              <p14:cNvContentPartPr/>
              <p14:nvPr/>
            </p14:nvContentPartPr>
            <p14:xfrm>
              <a:off x="4709304" y="2339496"/>
              <a:ext cx="229320" cy="477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BCF2F25-1DEF-6DAC-6A27-8CFA33A5CD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00664" y="2330496"/>
                <a:ext cx="2469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C3C2AED-CDC5-B6E5-9101-4B41C5333091}"/>
                  </a:ext>
                </a:extLst>
              </p14:cNvPr>
              <p14:cNvContentPartPr/>
              <p14:nvPr/>
            </p14:nvContentPartPr>
            <p14:xfrm>
              <a:off x="4784904" y="2816136"/>
              <a:ext cx="829440" cy="22633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C3C2AED-CDC5-B6E5-9101-4B41C533309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75904" y="2807496"/>
                <a:ext cx="847080" cy="22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0619777-ACE4-8DDB-FAB6-C0CB45CF4F5F}"/>
                  </a:ext>
                </a:extLst>
              </p14:cNvPr>
              <p14:cNvContentPartPr/>
              <p14:nvPr/>
            </p14:nvContentPartPr>
            <p14:xfrm>
              <a:off x="4778064" y="2851776"/>
              <a:ext cx="353880" cy="9990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0619777-ACE4-8DDB-FAB6-C0CB45CF4F5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60064" y="2833776"/>
                <a:ext cx="389520" cy="10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FCE0B88-B9A3-49B2-F17D-38EA503EDD80}"/>
                  </a:ext>
                </a:extLst>
              </p14:cNvPr>
              <p14:cNvContentPartPr/>
              <p14:nvPr/>
            </p14:nvContentPartPr>
            <p14:xfrm>
              <a:off x="4765464" y="2276136"/>
              <a:ext cx="192960" cy="540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FCE0B88-B9A3-49B2-F17D-38EA503EDD8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56464" y="2267496"/>
                <a:ext cx="21060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F0D9280-7271-6C33-D961-4F24CB014B9B}"/>
                  </a:ext>
                </a:extLst>
              </p14:cNvPr>
              <p14:cNvContentPartPr/>
              <p14:nvPr/>
            </p14:nvContentPartPr>
            <p14:xfrm>
              <a:off x="4743144" y="4662936"/>
              <a:ext cx="157320" cy="393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F0D9280-7271-6C33-D961-4F24CB014B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34144" y="4654296"/>
                <a:ext cx="17496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331E53A-6C9C-E19C-4C4F-C9C3468312B7}"/>
                  </a:ext>
                </a:extLst>
              </p14:cNvPr>
              <p14:cNvContentPartPr/>
              <p14:nvPr/>
            </p14:nvContentPartPr>
            <p14:xfrm>
              <a:off x="4669704" y="3739536"/>
              <a:ext cx="1001160" cy="23349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331E53A-6C9C-E19C-4C4F-C9C3468312B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661064" y="3730896"/>
                <a:ext cx="1018800" cy="23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90A6AA84-0454-0108-DD4F-F2170BBB1D64}"/>
                  </a:ext>
                </a:extLst>
              </p14:cNvPr>
              <p14:cNvContentPartPr/>
              <p14:nvPr/>
            </p14:nvContentPartPr>
            <p14:xfrm>
              <a:off x="3811709" y="2276136"/>
              <a:ext cx="321480" cy="714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90A6AA84-0454-0108-DD4F-F2170BBB1D6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802709" y="2267136"/>
                <a:ext cx="339120" cy="73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A80E5D3-A6CD-A92E-8FF5-889EC6859D40}"/>
                  </a:ext>
                </a:extLst>
              </p14:cNvPr>
              <p14:cNvContentPartPr/>
              <p14:nvPr/>
            </p14:nvContentPartPr>
            <p14:xfrm>
              <a:off x="3770669" y="4698936"/>
              <a:ext cx="403560" cy="714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A80E5D3-A6CD-A92E-8FF5-889EC6859D4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762029" y="4690296"/>
                <a:ext cx="421200" cy="732600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58A02CAC-7D89-D27E-C0A6-2FD3AA515F10}"/>
              </a:ext>
            </a:extLst>
          </p:cNvPr>
          <p:cNvSpPr txBox="1"/>
          <p:nvPr/>
        </p:nvSpPr>
        <p:spPr>
          <a:xfrm>
            <a:off x="2077589" y="2339496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Pull Request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995149-CBA0-CFDC-8C8B-52F770273DDB}"/>
              </a:ext>
            </a:extLst>
          </p:cNvPr>
          <p:cNvSpPr txBox="1"/>
          <p:nvPr/>
        </p:nvSpPr>
        <p:spPr>
          <a:xfrm>
            <a:off x="1940213" y="4909220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Pull 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B6D98E-CB77-28F4-7C49-B90EA13839E2}"/>
              </a:ext>
            </a:extLst>
          </p:cNvPr>
          <p:cNvSpPr txBox="1"/>
          <p:nvPr/>
        </p:nvSpPr>
        <p:spPr>
          <a:xfrm>
            <a:off x="4938624" y="2411524"/>
            <a:ext cx="389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Branch per feature/task (feat-xxx)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F61571-780A-A113-5C86-8E4B8B804A24}"/>
              </a:ext>
            </a:extLst>
          </p:cNvPr>
          <p:cNvSpPr txBox="1"/>
          <p:nvPr/>
        </p:nvSpPr>
        <p:spPr>
          <a:xfrm>
            <a:off x="5117726" y="3219458"/>
            <a:ext cx="389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Create New Version (template)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00B2F4-0A36-D19C-F2BB-7C1E56BC9C10}"/>
              </a:ext>
            </a:extLst>
          </p:cNvPr>
          <p:cNvSpPr txBox="1"/>
          <p:nvPr/>
        </p:nvSpPr>
        <p:spPr>
          <a:xfrm>
            <a:off x="5594160" y="3905012"/>
            <a:ext cx="389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Create new Customer Tenant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74ED9B-43BF-88DF-F2B6-E072D45133A0}"/>
              </a:ext>
            </a:extLst>
          </p:cNvPr>
          <p:cNvSpPr txBox="1"/>
          <p:nvPr/>
        </p:nvSpPr>
        <p:spPr>
          <a:xfrm>
            <a:off x="5712624" y="4805088"/>
            <a:ext cx="3896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Create new Customer Tenant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658FA4E-168C-8F97-1177-746BBF312892}"/>
              </a:ext>
            </a:extLst>
          </p:cNvPr>
          <p:cNvGrpSpPr/>
          <p:nvPr/>
        </p:nvGrpSpPr>
        <p:grpSpPr>
          <a:xfrm>
            <a:off x="2046744" y="3548016"/>
            <a:ext cx="2058840" cy="1960560"/>
            <a:chOff x="2046744" y="3548016"/>
            <a:chExt cx="2058840" cy="19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778559B-6AA7-EE32-B906-79A374CA550B}"/>
                    </a:ext>
                  </a:extLst>
                </p14:cNvPr>
                <p14:cNvContentPartPr/>
                <p14:nvPr/>
              </p14:nvContentPartPr>
              <p14:xfrm>
                <a:off x="2046744" y="3548016"/>
                <a:ext cx="2058840" cy="1960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778559B-6AA7-EE32-B906-79A374CA550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38104" y="3539016"/>
                  <a:ext cx="2076480" cy="19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AF9CF70-F667-F685-D7C6-20DB9AF2CFAF}"/>
                    </a:ext>
                  </a:extLst>
                </p14:cNvPr>
                <p14:cNvContentPartPr/>
                <p14:nvPr/>
              </p14:nvContentPartPr>
              <p14:xfrm>
                <a:off x="3300624" y="5156856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AF9CF70-F667-F685-D7C6-20DB9AF2CF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291984" y="5148216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0B5AEE3-6258-3C24-C0E0-750B79836C21}"/>
              </a:ext>
            </a:extLst>
          </p:cNvPr>
          <p:cNvSpPr txBox="1"/>
          <p:nvPr/>
        </p:nvSpPr>
        <p:spPr>
          <a:xfrm>
            <a:off x="344684" y="3957406"/>
            <a:ext cx="1773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Update Customer to new version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05CA93-9087-8793-52B9-39940DEAFF9C}"/>
              </a:ext>
            </a:extLst>
          </p:cNvPr>
          <p:cNvSpPr txBox="1"/>
          <p:nvPr/>
        </p:nvSpPr>
        <p:spPr>
          <a:xfrm>
            <a:off x="8835336" y="1976744"/>
            <a:ext cx="31753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Passaggi integrati in fabric (si possono automatizzare ma manualmente o via API deve essere detto a Fabric di aggiornare il workspace a partire dai changes del repo sottostante)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D4BEE4-F13B-E2CF-4554-3E29126F0ED3}"/>
              </a:ext>
            </a:extLst>
          </p:cNvPr>
          <p:cNvSpPr txBox="1"/>
          <p:nvPr/>
        </p:nvSpPr>
        <p:spPr>
          <a:xfrm>
            <a:off x="446454" y="2870178"/>
            <a:ext cx="20633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Passaggi in DevOps</a:t>
            </a:r>
            <a:br>
              <a:rPr lang="it-IT" dirty="0">
                <a:solidFill>
                  <a:srgbClr val="FF0000"/>
                </a:solidFill>
              </a:rPr>
            </a:br>
            <a:r>
              <a:rPr lang="it-IT" dirty="0">
                <a:solidFill>
                  <a:srgbClr val="FF0000"/>
                </a:solidFill>
              </a:rPr>
              <a:t>(manuali o pipeline)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A8049C-E2B7-3E10-C8E1-EE434D824E34}"/>
              </a:ext>
            </a:extLst>
          </p:cNvPr>
          <p:cNvSpPr txBox="1"/>
          <p:nvPr/>
        </p:nvSpPr>
        <p:spPr>
          <a:xfrm>
            <a:off x="8853201" y="4280571"/>
            <a:ext cx="280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(Salvo connection/datasource da modificare manualmente, via GIT o via API)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7A205F4-ABF0-A473-C5F2-248CE45822F8}"/>
              </a:ext>
            </a:extLst>
          </p:cNvPr>
          <p:cNvSpPr txBox="1"/>
          <p:nvPr/>
        </p:nvSpPr>
        <p:spPr>
          <a:xfrm>
            <a:off x="8876066" y="5436676"/>
            <a:ext cx="2807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(Salvo connection/datasource da modificare manualmente, via GIT o via API)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DA95AB3-2496-11EB-71A4-6F3D23823D6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847316" y="1885149"/>
            <a:ext cx="3762900" cy="29150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DB9E1779-AE1A-42E9-277C-F717BBB9CAC8}"/>
              </a:ext>
            </a:extLst>
          </p:cNvPr>
          <p:cNvSpPr/>
          <p:nvPr/>
        </p:nvSpPr>
        <p:spPr>
          <a:xfrm>
            <a:off x="5492725" y="704690"/>
            <a:ext cx="120654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Zen</a:t>
            </a:r>
          </a:p>
        </p:txBody>
      </p:sp>
    </p:spTree>
    <p:extLst>
      <p:ext uri="{BB962C8B-B14F-4D97-AF65-F5344CB8AC3E}">
        <p14:creationId xmlns:p14="http://schemas.microsoft.com/office/powerpoint/2010/main" val="396826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82AB5-5036-9B7F-C4A4-0F5451886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Quindi perchè parlo di IoT Central?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1F62A-C895-25B6-84C8-ADB3A3E78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Perchè abbiamo bisogno di dati dagli asset</a:t>
            </a:r>
            <a:r>
              <a:rPr lang="it-IT" dirty="0">
                <a:sym typeface="Wingdings" panose="05000000000000000000" pitchFamily="2" charset="2"/>
              </a:rPr>
              <a:t>IoT</a:t>
            </a:r>
          </a:p>
          <a:p>
            <a:r>
              <a:rPr lang="it-IT" dirty="0">
                <a:sym typeface="Wingdings" panose="05000000000000000000" pitchFamily="2" charset="2"/>
              </a:rPr>
              <a:t>Perchè abbiamo bisogno di un contenitore applicativo più «ricco» rispetto ad esempio a PowerBI</a:t>
            </a:r>
          </a:p>
          <a:p>
            <a:r>
              <a:rPr lang="it-IT" dirty="0">
                <a:sym typeface="Wingdings" panose="05000000000000000000" pitchFamily="2" charset="2"/>
              </a:rPr>
              <a:t>Serve un rule engine</a:t>
            </a:r>
          </a:p>
          <a:p>
            <a:r>
              <a:rPr lang="it-IT" dirty="0">
                <a:sym typeface="Wingdings" panose="05000000000000000000" pitchFamily="2" charset="2"/>
              </a:rPr>
              <a:t>Serve Integrare i dati di analytics (quindi instaurare una comunicazione «bidirezionale»)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37550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DD466-0C03-C475-846C-492A7CB61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8D298A-0F8C-BCF3-936A-52EC0BD19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137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A0191-0E5E-6F56-06B9-416E4D88C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9D25D-594F-28C4-AF88-6A2795050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478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E574-D1A8-D5AF-D54F-B87725144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C519CA-0108-C4A4-B2CE-019372F75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25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B123-9EA3-63CC-5459-28CFE56D9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93507B-CE9B-5A8D-FE3F-3E80692C4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68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D931E-4795-EE4A-32FD-FB173B667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1870B1-4C11-1DEA-5A75-00FF0983A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319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89B3F-7420-AD8D-4B76-DDDA8A94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F31110-E74D-C6F1-F707-7FD730510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20" y="1709738"/>
            <a:ext cx="7824080" cy="2852737"/>
          </a:xfrm>
        </p:spPr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A78C79-B247-8B67-BFC0-27C66389A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012" y="4589463"/>
            <a:ext cx="7749487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9238D-19FC-FE89-88DF-20AEDFE1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3" y="2811991"/>
            <a:ext cx="197195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5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7892C-87E4-329D-66F9-BDF648828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2A7458-4E18-82D9-2D5D-C67E3359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 to the Unified Namespace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A9B4B7-55FE-8CF4-0C3D-7C1EB54127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20AC8C-7533-0759-404E-EA60DF7B7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83" y="2215890"/>
            <a:ext cx="1867161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203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5308D-AD70-34FE-1CA6-85431BB43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27E9A61-1C8F-278F-B647-D89CC5EC4AE3}"/>
              </a:ext>
            </a:extLst>
          </p:cNvPr>
          <p:cNvSpPr/>
          <p:nvPr/>
        </p:nvSpPr>
        <p:spPr>
          <a:xfrm>
            <a:off x="2453489" y="2011159"/>
            <a:ext cx="1711937" cy="3475019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Prescriptive Analytics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7E2094D-618B-D4F8-6DC5-0EF8194DE665}"/>
              </a:ext>
            </a:extLst>
          </p:cNvPr>
          <p:cNvSpPr/>
          <p:nvPr/>
        </p:nvSpPr>
        <p:spPr>
          <a:xfrm>
            <a:off x="4165426" y="2019990"/>
            <a:ext cx="5009868" cy="3484296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OLTP</a:t>
            </a:r>
            <a:b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Real Time Analytics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2FBBD1A-94C0-516D-B111-D1B0299A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Asset Monitoring Real Time 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6E6BCA6-A528-FDBC-4656-DB05B1A010C6}"/>
              </a:ext>
            </a:extLst>
          </p:cNvPr>
          <p:cNvCxnSpPr/>
          <p:nvPr/>
        </p:nvCxnSpPr>
        <p:spPr>
          <a:xfrm>
            <a:off x="2453489" y="5513560"/>
            <a:ext cx="774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694D0C-2C3E-6ED9-278C-32409F905783}"/>
              </a:ext>
            </a:extLst>
          </p:cNvPr>
          <p:cNvCxnSpPr>
            <a:cxnSpLocks/>
          </p:cNvCxnSpPr>
          <p:nvPr/>
        </p:nvCxnSpPr>
        <p:spPr>
          <a:xfrm flipV="1">
            <a:off x="2453489" y="2038539"/>
            <a:ext cx="0" cy="3475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324E22A-7B9F-74ED-90D3-88CD525C4050}"/>
              </a:ext>
            </a:extLst>
          </p:cNvPr>
          <p:cNvCxnSpPr>
            <a:cxnSpLocks/>
          </p:cNvCxnSpPr>
          <p:nvPr/>
        </p:nvCxnSpPr>
        <p:spPr>
          <a:xfrm>
            <a:off x="9175311" y="2038539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Left 19">
            <a:extLst>
              <a:ext uri="{FF2B5EF4-FFF2-40B4-BE49-F238E27FC236}">
                <a16:creationId xmlns:a16="http://schemas.microsoft.com/office/drawing/2014/main" id="{0DBAD5C1-B716-F28E-353C-8EFAABABE223}"/>
              </a:ext>
            </a:extLst>
          </p:cNvPr>
          <p:cNvSpPr/>
          <p:nvPr/>
        </p:nvSpPr>
        <p:spPr>
          <a:xfrm flipH="1">
            <a:off x="4171919" y="2483205"/>
            <a:ext cx="5003391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Status+Performance Data</a:t>
            </a:r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A56BF301-230F-8E79-D98E-914D24B10007}"/>
              </a:ext>
            </a:extLst>
          </p:cNvPr>
          <p:cNvSpPr/>
          <p:nvPr/>
        </p:nvSpPr>
        <p:spPr>
          <a:xfrm flipH="1">
            <a:off x="2462545" y="3998383"/>
            <a:ext cx="1719317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0DDB3C-07AF-AAB5-D5B1-95B3ACC6001C}"/>
              </a:ext>
            </a:extLst>
          </p:cNvPr>
          <p:cNvSpPr txBox="1"/>
          <p:nvPr/>
        </p:nvSpPr>
        <p:spPr>
          <a:xfrm>
            <a:off x="8803478" y="5513560"/>
            <a:ext cx="7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(almost)</a:t>
            </a:r>
            <a:br>
              <a:rPr lang="it-IT" sz="1200" dirty="0"/>
            </a:br>
            <a:r>
              <a:rPr lang="it-IT" sz="1200" dirty="0"/>
              <a:t>real time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9175903-82C2-C6BB-2AEB-7D611DABB5F2}"/>
              </a:ext>
            </a:extLst>
          </p:cNvPr>
          <p:cNvSpPr/>
          <p:nvPr/>
        </p:nvSpPr>
        <p:spPr>
          <a:xfrm>
            <a:off x="1346652" y="2436572"/>
            <a:ext cx="1091046" cy="1491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Device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BF7A62E-6346-25A5-9A47-9813B5D05070}"/>
              </a:ext>
            </a:extLst>
          </p:cNvPr>
          <p:cNvSpPr/>
          <p:nvPr/>
        </p:nvSpPr>
        <p:spPr>
          <a:xfrm>
            <a:off x="1299277" y="4013086"/>
            <a:ext cx="1122630" cy="105989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Modern DataWarehouse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B28392A-2694-0DBC-948D-8CB3F54AFDC1}"/>
              </a:ext>
            </a:extLst>
          </p:cNvPr>
          <p:cNvCxnSpPr>
            <a:cxnSpLocks/>
          </p:cNvCxnSpPr>
          <p:nvPr/>
        </p:nvCxnSpPr>
        <p:spPr>
          <a:xfrm>
            <a:off x="4173644" y="2019991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7716036-FEA3-0DF8-59DF-860A86DD8E4E}"/>
              </a:ext>
            </a:extLst>
          </p:cNvPr>
          <p:cNvSpPr txBox="1"/>
          <p:nvPr/>
        </p:nvSpPr>
        <p:spPr>
          <a:xfrm>
            <a:off x="3585469" y="5605893"/>
            <a:ext cx="1176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-Xm</a:t>
            </a:r>
            <a:br>
              <a:rPr lang="it-IT" sz="1200" dirty="0"/>
            </a:br>
            <a:r>
              <a:rPr lang="it-IT" sz="1200" dirty="0"/>
              <a:t>X=TimeWindow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5271F627-FABA-8182-7266-BD467CE6D13F}"/>
              </a:ext>
            </a:extLst>
          </p:cNvPr>
          <p:cNvSpPr/>
          <p:nvPr/>
        </p:nvSpPr>
        <p:spPr>
          <a:xfrm flipH="1">
            <a:off x="2462545" y="4515694"/>
            <a:ext cx="1719317" cy="498763"/>
          </a:xfrm>
          <a:prstGeom prst="left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Silver/Gold Data</a:t>
            </a:r>
          </a:p>
        </p:txBody>
      </p:sp>
    </p:spTree>
    <p:extLst>
      <p:ext uri="{BB962C8B-B14F-4D97-AF65-F5344CB8AC3E}">
        <p14:creationId xmlns:p14="http://schemas.microsoft.com/office/powerpoint/2010/main" val="35751018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579978-6C91-26FB-30F9-0BF4BAE38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544D766-E374-020D-DAF7-198804214B98}"/>
              </a:ext>
            </a:extLst>
          </p:cNvPr>
          <p:cNvSpPr/>
          <p:nvPr/>
        </p:nvSpPr>
        <p:spPr>
          <a:xfrm>
            <a:off x="2453489" y="2011159"/>
            <a:ext cx="1711937" cy="3475019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Prescriptive Analytics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5EB5ED5-1702-4315-B796-FD9E2773244C}"/>
              </a:ext>
            </a:extLst>
          </p:cNvPr>
          <p:cNvSpPr/>
          <p:nvPr/>
        </p:nvSpPr>
        <p:spPr>
          <a:xfrm>
            <a:off x="7833298" y="2019990"/>
            <a:ext cx="1341996" cy="3484296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OLTP</a:t>
            </a:r>
            <a:b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</a:br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Real Time Analytics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280D2D4-458E-ABE5-CF92-7C0C94868BC3}"/>
              </a:ext>
            </a:extLst>
          </p:cNvPr>
          <p:cNvSpPr/>
          <p:nvPr/>
        </p:nvSpPr>
        <p:spPr>
          <a:xfrm>
            <a:off x="4167150" y="2019991"/>
            <a:ext cx="2324169" cy="3475019"/>
          </a:xfrm>
          <a:prstGeom prst="rect">
            <a:avLst/>
          </a:prstGeom>
          <a:pattFill prst="dkDnDiag">
            <a:fgClr>
              <a:schemeClr val="tx1">
                <a:lumMod val="20000"/>
                <a:lumOff val="80000"/>
              </a:schemeClr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12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Predictive Analytics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EC41F7B-37D5-E403-E648-7901AC81ECBD}"/>
              </a:ext>
            </a:extLst>
          </p:cNvPr>
          <p:cNvSpPr/>
          <p:nvPr/>
        </p:nvSpPr>
        <p:spPr>
          <a:xfrm>
            <a:off x="6491333" y="2019991"/>
            <a:ext cx="1341987" cy="3475019"/>
          </a:xfrm>
          <a:prstGeom prst="rect">
            <a:avLst/>
          </a:prstGeom>
          <a:pattFill prst="dkDnDiag">
            <a:fgClr>
              <a:srgbClr val="FF0000"/>
            </a:fgClr>
            <a:bgClr>
              <a:schemeClr val="bg1"/>
            </a:bgClr>
          </a:patt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it-IT" sz="6000" b="1" dirty="0">
                <a:solidFill>
                  <a:srgbClr val="FF0000"/>
                </a:solidFill>
              </a:rPr>
              <a:t>???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B7480-5A6A-62B7-FC7F-34C78D3EF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Asset Monitoring (Cost Effective) Analytics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1D6E3CD-3229-1181-73BA-62DEF3F7BC14}"/>
              </a:ext>
            </a:extLst>
          </p:cNvPr>
          <p:cNvCxnSpPr/>
          <p:nvPr/>
        </p:nvCxnSpPr>
        <p:spPr>
          <a:xfrm>
            <a:off x="2453489" y="5513560"/>
            <a:ext cx="77407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280B42A-5D2B-BD57-89A7-83132CDAB5F2}"/>
              </a:ext>
            </a:extLst>
          </p:cNvPr>
          <p:cNvCxnSpPr>
            <a:cxnSpLocks/>
          </p:cNvCxnSpPr>
          <p:nvPr/>
        </p:nvCxnSpPr>
        <p:spPr>
          <a:xfrm flipV="1">
            <a:off x="2453489" y="2038539"/>
            <a:ext cx="0" cy="3475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D193F36-A43E-5E0A-8041-E4E4DBBBCE63}"/>
              </a:ext>
            </a:extLst>
          </p:cNvPr>
          <p:cNvCxnSpPr>
            <a:cxnSpLocks/>
          </p:cNvCxnSpPr>
          <p:nvPr/>
        </p:nvCxnSpPr>
        <p:spPr>
          <a:xfrm>
            <a:off x="6491335" y="2019991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1AEF8CB-16AD-294E-02F5-E76A7E0FE328}"/>
              </a:ext>
            </a:extLst>
          </p:cNvPr>
          <p:cNvCxnSpPr>
            <a:cxnSpLocks/>
          </p:cNvCxnSpPr>
          <p:nvPr/>
        </p:nvCxnSpPr>
        <p:spPr>
          <a:xfrm>
            <a:off x="9175311" y="2038539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996AEE6-468D-0B2B-7D7A-538CD961C592}"/>
              </a:ext>
            </a:extLst>
          </p:cNvPr>
          <p:cNvSpPr/>
          <p:nvPr/>
        </p:nvSpPr>
        <p:spPr>
          <a:xfrm flipH="1">
            <a:off x="7833332" y="2483205"/>
            <a:ext cx="1341979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Status Data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D7AF160E-0D73-CD2D-B2D2-5980A68CA33D}"/>
              </a:ext>
            </a:extLst>
          </p:cNvPr>
          <p:cNvSpPr/>
          <p:nvPr/>
        </p:nvSpPr>
        <p:spPr>
          <a:xfrm flipH="1">
            <a:off x="4173643" y="3429526"/>
            <a:ext cx="2317689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Buffered Performance Data</a:t>
            </a:r>
          </a:p>
        </p:txBody>
      </p:sp>
      <p:sp>
        <p:nvSpPr>
          <p:cNvPr id="49" name="Arrow: Left 48">
            <a:extLst>
              <a:ext uri="{FF2B5EF4-FFF2-40B4-BE49-F238E27FC236}">
                <a16:creationId xmlns:a16="http://schemas.microsoft.com/office/drawing/2014/main" id="{D8A33747-0D1D-DED7-A655-DC76C4A84977}"/>
              </a:ext>
            </a:extLst>
          </p:cNvPr>
          <p:cNvSpPr/>
          <p:nvPr/>
        </p:nvSpPr>
        <p:spPr>
          <a:xfrm flipH="1">
            <a:off x="2462545" y="3998383"/>
            <a:ext cx="1719317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D743D-0B42-2298-0127-186904D50CCF}"/>
              </a:ext>
            </a:extLst>
          </p:cNvPr>
          <p:cNvSpPr txBox="1"/>
          <p:nvPr/>
        </p:nvSpPr>
        <p:spPr>
          <a:xfrm>
            <a:off x="6205839" y="5605893"/>
            <a:ext cx="570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-1/2m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F27C00-14F6-C767-272F-3CF637445E45}"/>
              </a:ext>
            </a:extLst>
          </p:cNvPr>
          <p:cNvSpPr txBox="1"/>
          <p:nvPr/>
        </p:nvSpPr>
        <p:spPr>
          <a:xfrm>
            <a:off x="8803478" y="5513560"/>
            <a:ext cx="743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(almost)</a:t>
            </a:r>
            <a:br>
              <a:rPr lang="it-IT" sz="1200" dirty="0"/>
            </a:br>
            <a:r>
              <a:rPr lang="it-IT" sz="1200" dirty="0"/>
              <a:t>real time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4B03548-7121-F2A5-5680-8D2042D2304F}"/>
              </a:ext>
            </a:extLst>
          </p:cNvPr>
          <p:cNvSpPr/>
          <p:nvPr/>
        </p:nvSpPr>
        <p:spPr>
          <a:xfrm>
            <a:off x="1346652" y="2436572"/>
            <a:ext cx="1091046" cy="149171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Device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E861404-958B-9BF9-7EB6-5858E707443A}"/>
              </a:ext>
            </a:extLst>
          </p:cNvPr>
          <p:cNvSpPr/>
          <p:nvPr/>
        </p:nvSpPr>
        <p:spPr>
          <a:xfrm>
            <a:off x="1299277" y="4013086"/>
            <a:ext cx="1122630" cy="1059898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Modern DataWarehouse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F87F6A-0780-5571-9E15-E74622D05B04}"/>
              </a:ext>
            </a:extLst>
          </p:cNvPr>
          <p:cNvCxnSpPr>
            <a:cxnSpLocks/>
          </p:cNvCxnSpPr>
          <p:nvPr/>
        </p:nvCxnSpPr>
        <p:spPr>
          <a:xfrm>
            <a:off x="4173644" y="2019991"/>
            <a:ext cx="0" cy="3475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608E52B-4313-675A-7538-15B1291712AD}"/>
              </a:ext>
            </a:extLst>
          </p:cNvPr>
          <p:cNvSpPr txBox="1"/>
          <p:nvPr/>
        </p:nvSpPr>
        <p:spPr>
          <a:xfrm>
            <a:off x="3585469" y="5605893"/>
            <a:ext cx="1176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200" dirty="0"/>
              <a:t>-Xm</a:t>
            </a:r>
            <a:br>
              <a:rPr lang="it-IT" sz="1200" dirty="0"/>
            </a:br>
            <a:r>
              <a:rPr lang="it-IT" sz="1200" dirty="0"/>
              <a:t>X=TimeWindow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92C9C072-52D2-A02E-EF11-5E71CEB339BA}"/>
              </a:ext>
            </a:extLst>
          </p:cNvPr>
          <p:cNvSpPr/>
          <p:nvPr/>
        </p:nvSpPr>
        <p:spPr>
          <a:xfrm flipH="1">
            <a:off x="2462545" y="4515694"/>
            <a:ext cx="1719317" cy="498763"/>
          </a:xfrm>
          <a:prstGeom prst="left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Silver/Gold Data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A8FAEB25-E3D9-A5AC-06C3-F61A9E424661}"/>
              </a:ext>
            </a:extLst>
          </p:cNvPr>
          <p:cNvSpPr/>
          <p:nvPr/>
        </p:nvSpPr>
        <p:spPr>
          <a:xfrm>
            <a:off x="7130725" y="3985858"/>
            <a:ext cx="1341979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«dipende da...»</a:t>
            </a:r>
          </a:p>
        </p:txBody>
      </p:sp>
    </p:spTree>
    <p:extLst>
      <p:ext uri="{BB962C8B-B14F-4D97-AF65-F5344CB8AC3E}">
        <p14:creationId xmlns:p14="http://schemas.microsoft.com/office/powerpoint/2010/main" val="216080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72D69-B061-6F2D-6D11-B06D2A8B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minuto mancante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73A83-9C3D-2549-2853-73ACC1559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È un momento non strutturato in cui si deve indagare cosa stia succedendo</a:t>
            </a:r>
          </a:p>
          <a:p>
            <a:r>
              <a:rPr lang="it-IT" dirty="0"/>
              <a:t>Non ci sono tutti i dati</a:t>
            </a:r>
          </a:p>
          <a:p>
            <a:r>
              <a:rPr lang="it-IT" dirty="0"/>
              <a:t>Bisogna compiere azioni (non sulla linea...a quello ci pensa l’automazione)</a:t>
            </a:r>
          </a:p>
          <a:p>
            <a:r>
              <a:rPr lang="it-IT" dirty="0"/>
              <a:t>È un orientamento, ognuno declina come vuole o come può</a:t>
            </a:r>
          </a:p>
        </p:txBody>
      </p:sp>
    </p:spTree>
    <p:extLst>
      <p:ext uri="{BB962C8B-B14F-4D97-AF65-F5344CB8AC3E}">
        <p14:creationId xmlns:p14="http://schemas.microsoft.com/office/powerpoint/2010/main" val="737732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998AC-2E5C-F911-25B8-7ED378B2A6F4}"/>
              </a:ext>
            </a:extLst>
          </p:cNvPr>
          <p:cNvGrpSpPr/>
          <p:nvPr/>
        </p:nvGrpSpPr>
        <p:grpSpPr>
          <a:xfrm>
            <a:off x="200025" y="1690689"/>
            <a:ext cx="5267325" cy="3195666"/>
            <a:chOff x="200025" y="1690689"/>
            <a:chExt cx="5267325" cy="3195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C8E40F-C0A3-89E7-C3D4-E2DE2FAB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1690689"/>
              <a:ext cx="5267325" cy="27817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03C6B-1884-6F34-72AC-8A1E6CFF9647}"/>
                </a:ext>
              </a:extLst>
            </p:cNvPr>
            <p:cNvSpPr txBox="1"/>
            <p:nvPr/>
          </p:nvSpPr>
          <p:spPr>
            <a:xfrm>
              <a:off x="200025" y="4363135"/>
              <a:ext cx="52006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https://techcommunity.microsoft.com/t5/internet-of-things-blog/microsoft-s-commitment-to-azure-iot/ba-p/4059725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B26B21-F17E-AC76-7685-D836A2526445}"/>
              </a:ext>
            </a:extLst>
          </p:cNvPr>
          <p:cNvGrpSpPr/>
          <p:nvPr/>
        </p:nvGrpSpPr>
        <p:grpSpPr>
          <a:xfrm>
            <a:off x="6391274" y="1896476"/>
            <a:ext cx="5267326" cy="3441929"/>
            <a:chOff x="6391274" y="1896476"/>
            <a:chExt cx="5267326" cy="34419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F66CE6-7085-B1C9-9729-BCCA0ABD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274" y="1896476"/>
              <a:ext cx="5267326" cy="29898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26412-B5AB-7689-3FCC-C54FD456F885}"/>
                </a:ext>
              </a:extLst>
            </p:cNvPr>
            <p:cNvSpPr txBox="1"/>
            <p:nvPr/>
          </p:nvSpPr>
          <p:spPr>
            <a:xfrm>
              <a:off x="6477000" y="4815185"/>
              <a:ext cx="49911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it-IT" dirty="0"/>
                <a:t>https://www.msn.com/en-us/money/other/microsoft-retires-azure-iot-central-in-platform-rethink/ar-BB1iknsm?PC=EMMX01</a:t>
              </a:r>
            </a:p>
          </p:txBody>
        </p:sp>
      </p:grpSp>
      <p:pic>
        <p:nvPicPr>
          <p:cNvPr id="1026" name="Picture 2" descr="Latest Top Gun: Maverick Trailer Suggests Iceman May Die in Sequel to 1986  Blockbuster - The Aviation Geek Club">
            <a:extLst>
              <a:ext uri="{FF2B5EF4-FFF2-40B4-BE49-F238E27FC236}">
                <a16:creationId xmlns:a16="http://schemas.microsoft.com/office/drawing/2014/main" id="{24C052C8-1628-4039-D18B-AB0CFD62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071390"/>
            <a:ext cx="70294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22007D-7E77-02FC-2BF0-726275C7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Iot Central è morto perchè era «nella direzione giusta»...</a:t>
            </a:r>
          </a:p>
        </p:txBody>
      </p:sp>
    </p:spTree>
    <p:extLst>
      <p:ext uri="{BB962C8B-B14F-4D97-AF65-F5344CB8AC3E}">
        <p14:creationId xmlns:p14="http://schemas.microsoft.com/office/powerpoint/2010/main" val="157178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9C586-C6EF-E37F-3C06-B81DE06A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BA6F5D-5B99-6D63-9FB1-B702C952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Asset Monitoring from ISA95 to Unified Namespace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91FC2C4-4383-C8B1-3E0E-AB6D8DEE3CEA}"/>
              </a:ext>
            </a:extLst>
          </p:cNvPr>
          <p:cNvSpPr/>
          <p:nvPr/>
        </p:nvSpPr>
        <p:spPr>
          <a:xfrm>
            <a:off x="2460423" y="2913458"/>
            <a:ext cx="1091046" cy="248467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Device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0AC12AB-430C-0E1B-5CE7-535727ADCB61}"/>
              </a:ext>
            </a:extLst>
          </p:cNvPr>
          <p:cNvSpPr/>
          <p:nvPr/>
        </p:nvSpPr>
        <p:spPr>
          <a:xfrm>
            <a:off x="4597041" y="2913458"/>
            <a:ext cx="1091046" cy="2484670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Gateway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C44D00E-3728-6D93-A238-9BF64C99929B}"/>
              </a:ext>
            </a:extLst>
          </p:cNvPr>
          <p:cNvSpPr/>
          <p:nvPr/>
        </p:nvSpPr>
        <p:spPr>
          <a:xfrm>
            <a:off x="6707005" y="2913458"/>
            <a:ext cx="1091046" cy="1196814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Unified Namespace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A632359-B32E-3649-9180-3A1AD4F9FA76}"/>
              </a:ext>
            </a:extLst>
          </p:cNvPr>
          <p:cNvSpPr/>
          <p:nvPr/>
        </p:nvSpPr>
        <p:spPr>
          <a:xfrm>
            <a:off x="9052655" y="1767481"/>
            <a:ext cx="1467471" cy="363064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sz="1200" dirty="0"/>
              <a:t>Modern DataWarehouse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88379439-AE1C-66C3-FA12-FBA629D22BCC}"/>
              </a:ext>
            </a:extLst>
          </p:cNvPr>
          <p:cNvSpPr/>
          <p:nvPr/>
        </p:nvSpPr>
        <p:spPr>
          <a:xfrm flipH="1">
            <a:off x="3551469" y="3252054"/>
            <a:ext cx="1165386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Data</a:t>
            </a:r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BC9A4880-D1CD-C604-2D17-7436C8939756}"/>
              </a:ext>
            </a:extLst>
          </p:cNvPr>
          <p:cNvSpPr/>
          <p:nvPr/>
        </p:nvSpPr>
        <p:spPr>
          <a:xfrm flipH="1">
            <a:off x="3551469" y="4628181"/>
            <a:ext cx="1165386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Data</a:t>
            </a:r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C74EE371-339F-B5DC-3588-25BD951B3D49}"/>
              </a:ext>
            </a:extLst>
          </p:cNvPr>
          <p:cNvSpPr/>
          <p:nvPr/>
        </p:nvSpPr>
        <p:spPr>
          <a:xfrm>
            <a:off x="7724816" y="3039650"/>
            <a:ext cx="1401075" cy="498763"/>
          </a:xfrm>
          <a:prstGeom prst="lef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41" name="Arrow: Left 40">
            <a:extLst>
              <a:ext uri="{FF2B5EF4-FFF2-40B4-BE49-F238E27FC236}">
                <a16:creationId xmlns:a16="http://schemas.microsoft.com/office/drawing/2014/main" id="{1664FFB6-E62F-DB0C-E11A-EC35F73B1A2F}"/>
              </a:ext>
            </a:extLst>
          </p:cNvPr>
          <p:cNvSpPr/>
          <p:nvPr/>
        </p:nvSpPr>
        <p:spPr>
          <a:xfrm flipH="1">
            <a:off x="5698603" y="4628181"/>
            <a:ext cx="3427288" cy="498763"/>
          </a:xfrm>
          <a:prstGeom prst="leftArrow">
            <a:avLst/>
          </a:prstGeom>
          <a:solidFill>
            <a:srgbClr val="FF99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Warm Data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86BBA98C-B66B-42CA-8D65-BE9E4F7E6E8B}"/>
              </a:ext>
            </a:extLst>
          </p:cNvPr>
          <p:cNvSpPr/>
          <p:nvPr/>
        </p:nvSpPr>
        <p:spPr>
          <a:xfrm flipH="1">
            <a:off x="5698603" y="3262483"/>
            <a:ext cx="1165386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Hot Data</a:t>
            </a:r>
          </a:p>
        </p:txBody>
      </p:sp>
      <p:sp>
        <p:nvSpPr>
          <p:cNvPr id="48" name="Arrow: Left 47">
            <a:extLst>
              <a:ext uri="{FF2B5EF4-FFF2-40B4-BE49-F238E27FC236}">
                <a16:creationId xmlns:a16="http://schemas.microsoft.com/office/drawing/2014/main" id="{AB5D5A29-2A91-8B9F-FA60-A7B73BE3149A}"/>
              </a:ext>
            </a:extLst>
          </p:cNvPr>
          <p:cNvSpPr/>
          <p:nvPr/>
        </p:nvSpPr>
        <p:spPr>
          <a:xfrm>
            <a:off x="7724817" y="3630655"/>
            <a:ext cx="1401076" cy="498763"/>
          </a:xfrm>
          <a:prstGeom prst="left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Silver/Gold Data</a:t>
            </a:r>
          </a:p>
        </p:txBody>
      </p:sp>
      <p:sp>
        <p:nvSpPr>
          <p:cNvPr id="50" name="Cylinder 49">
            <a:extLst>
              <a:ext uri="{FF2B5EF4-FFF2-40B4-BE49-F238E27FC236}">
                <a16:creationId xmlns:a16="http://schemas.microsoft.com/office/drawing/2014/main" id="{D722A2FB-336C-CB95-8B14-E4487C526CE2}"/>
              </a:ext>
            </a:extLst>
          </p:cNvPr>
          <p:cNvSpPr/>
          <p:nvPr/>
        </p:nvSpPr>
        <p:spPr>
          <a:xfrm>
            <a:off x="6686685" y="1767481"/>
            <a:ext cx="1091046" cy="717197"/>
          </a:xfrm>
          <a:prstGeom prst="can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Time Series</a:t>
            </a:r>
          </a:p>
        </p:txBody>
      </p:sp>
      <p:sp>
        <p:nvSpPr>
          <p:cNvPr id="51" name="Arrow: Left 50">
            <a:extLst>
              <a:ext uri="{FF2B5EF4-FFF2-40B4-BE49-F238E27FC236}">
                <a16:creationId xmlns:a16="http://schemas.microsoft.com/office/drawing/2014/main" id="{DF9A14D4-F1D5-1988-AC99-34A68AC1A512}"/>
              </a:ext>
            </a:extLst>
          </p:cNvPr>
          <p:cNvSpPr/>
          <p:nvPr/>
        </p:nvSpPr>
        <p:spPr>
          <a:xfrm>
            <a:off x="7696037" y="1841707"/>
            <a:ext cx="1401075" cy="498763"/>
          </a:xfrm>
          <a:prstGeom prst="leftArrow">
            <a:avLst/>
          </a:prstGeom>
          <a:solidFill>
            <a:schemeClr val="accent6">
              <a:lumMod val="75000"/>
              <a:alpha val="37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Cold Data</a:t>
            </a:r>
          </a:p>
        </p:txBody>
      </p:sp>
      <p:sp>
        <p:nvSpPr>
          <p:cNvPr id="52" name="Arrow: Up-Down 51">
            <a:extLst>
              <a:ext uri="{FF2B5EF4-FFF2-40B4-BE49-F238E27FC236}">
                <a16:creationId xmlns:a16="http://schemas.microsoft.com/office/drawing/2014/main" id="{3A1B62D5-D86E-21BC-2A3F-B81BBF6CFE75}"/>
              </a:ext>
            </a:extLst>
          </p:cNvPr>
          <p:cNvSpPr/>
          <p:nvPr/>
        </p:nvSpPr>
        <p:spPr>
          <a:xfrm>
            <a:off x="6999224" y="2385889"/>
            <a:ext cx="525101" cy="653761"/>
          </a:xfrm>
          <a:prstGeom prst="upDownArrow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20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89C476D5-E08A-4FA7-BE32-8B096BF8D130}"/>
              </a:ext>
            </a:extLst>
          </p:cNvPr>
          <p:cNvSpPr/>
          <p:nvPr/>
        </p:nvSpPr>
        <p:spPr>
          <a:xfrm>
            <a:off x="9674238" y="3195342"/>
            <a:ext cx="2607398" cy="13693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Approccio LLM «Tradizionale»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A7325B12-2301-B646-BA77-C98AEE952C23}"/>
              </a:ext>
            </a:extLst>
          </p:cNvPr>
          <p:cNvSpPr/>
          <p:nvPr/>
        </p:nvSpPr>
        <p:spPr>
          <a:xfrm rot="1454369" flipH="1">
            <a:off x="4365269" y="1746113"/>
            <a:ext cx="2607398" cy="1369388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Approccio LLM «nuovo»</a:t>
            </a:r>
          </a:p>
        </p:txBody>
      </p:sp>
    </p:spTree>
    <p:extLst>
      <p:ext uri="{BB962C8B-B14F-4D97-AF65-F5344CB8AC3E}">
        <p14:creationId xmlns:p14="http://schemas.microsoft.com/office/powerpoint/2010/main" val="35708784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68316-34F2-8929-30C6-61BA3621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it-IT" dirty="0"/>
              <a:t>Cos’è uno Unified Namespace?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51F4A-1A03-C14A-AEED-042EE46E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270376"/>
          </a:xfrm>
        </p:spPr>
        <p:txBody>
          <a:bodyPr>
            <a:normAutofit/>
          </a:bodyPr>
          <a:lstStyle/>
          <a:p>
            <a:r>
              <a:rPr lang="it-IT" dirty="0"/>
              <a:t>È una definizione difficile, che dice un po’ di cose, che fa sognare, ma che non dice tutto</a:t>
            </a:r>
          </a:p>
          <a:p>
            <a:r>
              <a:rPr lang="it-IT" dirty="0"/>
              <a:t>From Real Time Automation…</a:t>
            </a:r>
            <a:r>
              <a:rPr lang="en-US" dirty="0">
                <a:hlinkClick r:id="rId2"/>
              </a:rPr>
              <a:t>What is a Unified Namespace? (UNS) - Real Time Automation, Inc.</a:t>
            </a:r>
            <a:endParaRPr lang="en-US" dirty="0"/>
          </a:p>
          <a:p>
            <a:pPr lvl="1"/>
            <a:r>
              <a:rPr lang="en-US" dirty="0"/>
              <a:t>“…The Unified Namespace isn’t a standard. It’s not a technology. It’s sort of a philosophy and practice of unifying your data into a group of related elements in a way that makes the unified data more useful.…”</a:t>
            </a:r>
          </a:p>
          <a:p>
            <a:pPr lvl="1"/>
            <a:r>
              <a:rPr lang="en-US" dirty="0"/>
              <a:t>“…a method of organizing data from different sources into a coherent model (structure) that can be communicated and easily consumed by different kinds of data consumers…”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80189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68316-34F2-8929-30C6-61BA3621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uno Unified Namespace?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51F4A-1A03-C14A-AEED-042EE46E3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Facciamo quello che fanno tutti: chiediamolo a Copilot!</a:t>
            </a:r>
          </a:p>
          <a:p>
            <a:pPr lvl="1"/>
            <a:r>
              <a:rPr lang="it-IT" dirty="0"/>
              <a:t>Uno Unified Namespace (UNS) è un concetto utilizzato principalmente nell'industria 4.0 e nell'Internet of Things (IoT). Si tratta di un'architettura che permette di aggregare e organizzare dati provenienti da diverse fonti in un unico spazio di nomi. Questo consente una visione unificata e coerente dei dati, facilitando l'integrazione e l'interoperabilità tra sistemi diversi.</a:t>
            </a:r>
          </a:p>
          <a:p>
            <a:pPr lvl="1"/>
            <a:r>
              <a:rPr lang="it-IT" dirty="0"/>
              <a:t>In pratica, uno UNS raccoglie dati da vari dispositivi, sensori, macchine e sistemi, e li rende accessibili attraverso un'unica interfaccia. Questo semplifica la gestione dei dati e permette di ottenere informazioni più complete e accurate per prendere decisioni informate.</a:t>
            </a:r>
          </a:p>
        </p:txBody>
      </p:sp>
    </p:spTree>
    <p:extLst>
      <p:ext uri="{BB962C8B-B14F-4D97-AF65-F5344CB8AC3E}">
        <p14:creationId xmlns:p14="http://schemas.microsoft.com/office/powerpoint/2010/main" val="3239275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A70F-86B6-94B5-C87A-E41CD6B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quindi che cosa è uno Unified Namespace?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0913-028E-9901-4A42-9784F01A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 volessimo essere pignoli (al contrario) tutto è permesso.</a:t>
            </a:r>
          </a:p>
          <a:p>
            <a:pPr lvl="1"/>
            <a:r>
              <a:rPr lang="it-IT" dirty="0"/>
              <a:t>Un Data Lake?</a:t>
            </a:r>
          </a:p>
          <a:p>
            <a:pPr lvl="1"/>
            <a:r>
              <a:rPr lang="it-IT" dirty="0"/>
              <a:t>Un DataWarehouse?</a:t>
            </a:r>
          </a:p>
          <a:p>
            <a:pPr lvl="1"/>
            <a:r>
              <a:rPr lang="it-IT" dirty="0"/>
              <a:t>Un portale?</a:t>
            </a:r>
          </a:p>
          <a:p>
            <a:r>
              <a:rPr lang="it-IT" dirty="0"/>
              <a:t>Si comprende che è un concetto IoT solo perchè ne parlano quelli dell’IoT, ma sarebbe applicabile (anzi è applicato) in altri contesti, ma senza chiamarlo Unified Namespace...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108770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6D7A4-A6AD-CAE3-8420-79364EFFA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Alimenare uno Unified 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41A6E-44EC-4C13-EA4D-40F1DC393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Alcune idee:</a:t>
            </a:r>
          </a:p>
          <a:p>
            <a:pPr lvl="1"/>
            <a:r>
              <a:rPr lang="it-IT" dirty="0"/>
              <a:t>Pipelines</a:t>
            </a:r>
          </a:p>
          <a:p>
            <a:pPr lvl="1"/>
            <a:r>
              <a:rPr lang="it-IT" dirty="0"/>
              <a:t>User Data Functions</a:t>
            </a:r>
          </a:p>
        </p:txBody>
      </p:sp>
    </p:spTree>
    <p:extLst>
      <p:ext uri="{BB962C8B-B14F-4D97-AF65-F5344CB8AC3E}">
        <p14:creationId xmlns:p14="http://schemas.microsoft.com/office/powerpoint/2010/main" val="17881320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5EEE2-BCF3-721D-93DA-1759185AF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AFA0A-BC85-3A0F-C941-3A522A348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Permettono di invocare WebHook</a:t>
            </a:r>
          </a:p>
          <a:p>
            <a:r>
              <a:rPr lang="it-IT" dirty="0"/>
              <a:t>I webhook sono esterni</a:t>
            </a:r>
          </a:p>
          <a:p>
            <a:r>
              <a:rPr lang="it-IT" dirty="0"/>
              <a:t>E possiamo invocare la pipeline dall’esterno (se non vogliamo schedularla attraverso Fabric stesso)</a:t>
            </a:r>
          </a:p>
        </p:txBody>
      </p:sp>
    </p:spTree>
    <p:extLst>
      <p:ext uri="{BB962C8B-B14F-4D97-AF65-F5344CB8AC3E}">
        <p14:creationId xmlns:p14="http://schemas.microsoft.com/office/powerpoint/2010/main" val="2937986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D6C29-7EDB-E42F-EE88-90B9BE7EA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User Data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A4F25-2064-D8BF-E798-AE8920BC8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it-IT" dirty="0"/>
              <a:t>È una piattaforma in cui è possibile ospitare ed eseguire applicazioni personalizzate all’interno dell’ecosistema Microsoft Fabric. </a:t>
            </a:r>
          </a:p>
          <a:p>
            <a:r>
              <a:rPr lang="it-IT" dirty="0"/>
              <a:t>Permette agli sviluppatori dati di scrivere logica in Python (runtime 3.11.9), utilizzando le librerie pubbliche di PyPI, e di integrarla in vari componenti di Fabric </a:t>
            </a:r>
          </a:p>
          <a:p>
            <a:r>
              <a:rPr lang="it-IT" dirty="0"/>
              <a:t>Riutilizzabilità</a:t>
            </a:r>
          </a:p>
          <a:p>
            <a:pPr lvl="1"/>
            <a:r>
              <a:rPr lang="it-IT" dirty="0"/>
              <a:t>le funzioni possono essere richiamate da più risorse Fabric, creando librerie standardizzate</a:t>
            </a:r>
          </a:p>
          <a:p>
            <a:r>
              <a:rPr lang="it-IT" dirty="0"/>
              <a:t>Personalizzazione</a:t>
            </a:r>
          </a:p>
          <a:p>
            <a:pPr lvl="1"/>
            <a:r>
              <a:rPr lang="it-IT" dirty="0"/>
              <a:t>supporta Python con librerie PyPI, consentendo di realizzare applicazioni su misura</a:t>
            </a:r>
          </a:p>
          <a:p>
            <a:r>
              <a:rPr lang="it-IT" dirty="0"/>
              <a:t>Incapsulamento</a:t>
            </a:r>
          </a:p>
          <a:p>
            <a:pPr lvl="1"/>
            <a:r>
              <a:rPr lang="it-IT" dirty="0"/>
              <a:t>si possono implementare workflow complessi in moduli riutilizzabili .</a:t>
            </a:r>
          </a:p>
          <a:p>
            <a:r>
              <a:rPr lang="it-IT" dirty="0"/>
              <a:t>Connettività esterna</a:t>
            </a:r>
          </a:p>
          <a:p>
            <a:pPr lvl="1"/>
            <a:r>
              <a:rPr lang="it-IT" dirty="0"/>
              <a:t>le funzioni possono essere invocate anche da applicazioni esterne tramite API REST </a:t>
            </a:r>
          </a:p>
          <a:p>
            <a:r>
              <a:rPr lang="it-IT" dirty="0"/>
              <a:t>Integrazioni con Fabric</a:t>
            </a:r>
          </a:p>
          <a:p>
            <a:pPr lvl="1"/>
            <a:r>
              <a:rPr lang="it-IT" dirty="0"/>
              <a:t>Sorgenti dati Fabric: Lakehouse, Warehouse, SQL Database</a:t>
            </a:r>
          </a:p>
          <a:p>
            <a:pPr lvl="1"/>
            <a:r>
              <a:rPr lang="it-IT" dirty="0"/>
              <a:t>Oggetti Fabric che richiamano le funzioni</a:t>
            </a:r>
          </a:p>
          <a:p>
            <a:pPr lvl="2"/>
            <a:r>
              <a:rPr lang="it-IT" dirty="0"/>
              <a:t>Data Pipelines</a:t>
            </a:r>
          </a:p>
          <a:p>
            <a:pPr lvl="2"/>
            <a:r>
              <a:rPr lang="it-IT" dirty="0"/>
              <a:t>Notebooks</a:t>
            </a:r>
          </a:p>
          <a:p>
            <a:pPr lvl="1"/>
            <a:r>
              <a:rPr lang="it-IT" dirty="0"/>
              <a:t>Inoltre, le funzioni possono essere utilizzate anche in report Power BI</a:t>
            </a:r>
          </a:p>
          <a:p>
            <a:r>
              <a:rPr lang="it-IT" dirty="0"/>
              <a:t>E possiamo anche invocare le funzioni dall’esterno, un po’ come le Azure Functions</a:t>
            </a:r>
          </a:p>
        </p:txBody>
      </p:sp>
    </p:spTree>
    <p:extLst>
      <p:ext uri="{BB962C8B-B14F-4D97-AF65-F5344CB8AC3E}">
        <p14:creationId xmlns:p14="http://schemas.microsoft.com/office/powerpoint/2010/main" val="29717215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5C903-C56B-C31B-1B65-AF77FAD9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CD6774-6984-65BD-5975-112FB51F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20" y="1709738"/>
            <a:ext cx="7824080" cy="2852737"/>
          </a:xfrm>
        </p:spPr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E2DDA1-A282-D8B4-AE84-94315F7E4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012" y="4589463"/>
            <a:ext cx="7749487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30645C-10AA-59F3-945A-07CC31FF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3" y="2811991"/>
            <a:ext cx="197195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1658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DC7B2-77F3-4052-A492-8EAFAC31F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8F2AE1-7394-D859-7A6F-34106C0EB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 Applications (with AI)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B7936C-BB65-F35F-0902-1D0013A06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6AF6F6-0F2C-5BBA-B65C-2935534BD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6483" y="2215890"/>
            <a:ext cx="1867161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0524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99643D-B67D-06E7-FF06-E4BD06E61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Custom Application e il Vibe Coding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47467D-E191-DE07-C264-60FB80D87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Grande dibattito sul Vibe Coding</a:t>
            </a:r>
          </a:p>
          <a:p>
            <a:pPr lvl="1"/>
            <a:r>
              <a:rPr lang="it-IT" dirty="0"/>
              <a:t>Ottimo per lo scaffolding iniziale</a:t>
            </a:r>
          </a:p>
          <a:p>
            <a:pPr lvl="1"/>
            <a:r>
              <a:rPr lang="it-IT" dirty="0"/>
              <a:t>Ottimo per la verifica di idee</a:t>
            </a:r>
          </a:p>
          <a:p>
            <a:pPr lvl="1"/>
            <a:r>
              <a:rPr lang="it-IT" dirty="0"/>
              <a:t>Ottimo per la «scarsità» di documentazione</a:t>
            </a:r>
          </a:p>
          <a:p>
            <a:pPr lvl="1"/>
            <a:r>
              <a:rPr lang="it-IT" dirty="0"/>
              <a:t>Spettacolare per mettere insieme idee che a mano sarebbero quasi «improponibili»...</a:t>
            </a:r>
          </a:p>
          <a:p>
            <a:r>
              <a:rPr lang="it-IT" dirty="0"/>
              <a:t>Claude 3.7 in GitHub Copilot</a:t>
            </a:r>
          </a:p>
          <a:p>
            <a:pPr lvl="1"/>
            <a:r>
              <a:rPr lang="it-IT" dirty="0"/>
              <a:t>«</a:t>
            </a:r>
            <a:r>
              <a:rPr lang="en-US" dirty="0"/>
              <a:t>I need an html page with vanilla </a:t>
            </a:r>
            <a:r>
              <a:rPr lang="en-US" dirty="0" err="1"/>
              <a:t>javascript</a:t>
            </a:r>
            <a:r>
              <a:rPr lang="en-US" dirty="0"/>
              <a:t> with classes and tailwind </a:t>
            </a:r>
            <a:r>
              <a:rPr lang="en-US" dirty="0" err="1"/>
              <a:t>css</a:t>
            </a:r>
            <a:r>
              <a:rPr lang="en-US" dirty="0"/>
              <a:t>…”</a:t>
            </a:r>
          </a:p>
          <a:p>
            <a:pPr lvl="1"/>
            <a:r>
              <a:rPr lang="en-US" dirty="0"/>
              <a:t>Il nuovo “</a:t>
            </a:r>
            <a:r>
              <a:rPr lang="en-US" dirty="0" err="1"/>
              <a:t>C’era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volta…”</a:t>
            </a:r>
          </a:p>
          <a:p>
            <a:r>
              <a:rPr lang="en-US" dirty="0"/>
              <a:t>È possible </a:t>
            </a:r>
            <a:r>
              <a:rPr lang="en-US" dirty="0" err="1"/>
              <a:t>creare</a:t>
            </a:r>
            <a:r>
              <a:rPr lang="en-US" dirty="0"/>
              <a:t> </a:t>
            </a:r>
            <a:r>
              <a:rPr lang="en-US" dirty="0" err="1"/>
              <a:t>ovviamente</a:t>
            </a:r>
            <a:r>
              <a:rPr lang="en-US" dirty="0"/>
              <a:t> le API, ma il </a:t>
            </a:r>
            <a:r>
              <a:rPr lang="en-US" dirty="0" err="1"/>
              <a:t>vero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 per un dev di backend è </a:t>
            </a:r>
            <a:r>
              <a:rPr lang="en-US"/>
              <a:t>il frontend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4006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FB6B5-0E2C-4D41-D9BA-8B75FFF1E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1F3559B-090C-98B9-B363-04EA56C3F622}"/>
              </a:ext>
            </a:extLst>
          </p:cNvPr>
          <p:cNvGrpSpPr/>
          <p:nvPr/>
        </p:nvGrpSpPr>
        <p:grpSpPr>
          <a:xfrm>
            <a:off x="200025" y="1690689"/>
            <a:ext cx="5267325" cy="3195666"/>
            <a:chOff x="200025" y="1690689"/>
            <a:chExt cx="5267325" cy="3195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B621A5-C17C-2B3B-2669-1122AB1AE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1690689"/>
              <a:ext cx="5267325" cy="27817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7D3FAB-3CF7-9553-5379-E669713E8AB4}"/>
                </a:ext>
              </a:extLst>
            </p:cNvPr>
            <p:cNvSpPr txBox="1"/>
            <p:nvPr/>
          </p:nvSpPr>
          <p:spPr>
            <a:xfrm>
              <a:off x="200025" y="4363135"/>
              <a:ext cx="52006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https://techcommunity.microsoft.com/t5/internet-of-things-blog/microsoft-s-commitment-to-azure-iot/ba-p/4059725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CBAF57-D1CF-A9BC-2FDC-B96DFF2A0C98}"/>
              </a:ext>
            </a:extLst>
          </p:cNvPr>
          <p:cNvGrpSpPr/>
          <p:nvPr/>
        </p:nvGrpSpPr>
        <p:grpSpPr>
          <a:xfrm>
            <a:off x="6391274" y="1896476"/>
            <a:ext cx="5267326" cy="3441929"/>
            <a:chOff x="6391274" y="1896476"/>
            <a:chExt cx="5267326" cy="34419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B0238D4-BFB2-8956-5419-4FC0E52D4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274" y="1896476"/>
              <a:ext cx="5267326" cy="29898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9F649A2-FA68-8C29-3A6A-60F682903333}"/>
                </a:ext>
              </a:extLst>
            </p:cNvPr>
            <p:cNvSpPr txBox="1"/>
            <p:nvPr/>
          </p:nvSpPr>
          <p:spPr>
            <a:xfrm>
              <a:off x="6477000" y="4815185"/>
              <a:ext cx="49911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it-IT" dirty="0"/>
                <a:t>https://www.msn.com/en-us/money/other/microsoft-retires-azure-iot-central-in-platform-rethink/ar-BB1iknsm?PC=EMMX01</a:t>
              </a:r>
            </a:p>
          </p:txBody>
        </p:sp>
      </p:grpSp>
      <p:pic>
        <p:nvPicPr>
          <p:cNvPr id="1026" name="Picture 2" descr="Latest Top Gun: Maverick Trailer Suggests Iceman May Die in Sequel to 1986  Blockbuster - The Aviation Geek Club">
            <a:extLst>
              <a:ext uri="{FF2B5EF4-FFF2-40B4-BE49-F238E27FC236}">
                <a16:creationId xmlns:a16="http://schemas.microsoft.com/office/drawing/2014/main" id="{C7BB9623-12A3-C86C-6DEA-7AE76CFAE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071390"/>
            <a:ext cx="70294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FA301A-B01D-DF97-A304-415491C4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Iot Central è morto perchè era «nella direzione giusta»...ma la strada sbagliata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43B6C-DF15-3EDF-BDE9-7DE4A09A7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734" y="1659080"/>
            <a:ext cx="7609973" cy="507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723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FE485-C1E0-CB7C-5AFE-03E153A6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E3C31-3A77-57A5-258B-E56B888D0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2420" y="1709738"/>
            <a:ext cx="7824080" cy="2852737"/>
          </a:xfrm>
        </p:spPr>
        <p:txBody>
          <a:bodyPr/>
          <a:lstStyle/>
          <a:p>
            <a:r>
              <a:rPr lang="en-US" dirty="0">
                <a:latin typeface="+mn-lt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D2123-9F97-24B1-E595-507BD9C4A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47012" y="4589463"/>
            <a:ext cx="7749487" cy="150018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3980B-0467-72D4-3882-66231D070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63" y="2811991"/>
            <a:ext cx="1971950" cy="279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0082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C7E72-7734-9AC9-0A26-A52DE68C5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259F47-E3B5-C33E-9090-3054D6537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Segoe Pro Display" panose="020B0502040504020203" pitchFamily="34" charset="0"/>
              </a:rPr>
              <a:t>Reinventare IoT Central con Microsoft Fabric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A74574-B020-6AA6-17DE-03527DBCF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3760905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489B55-4310-BAD8-868E-A0BA686C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53E793-E17C-4573-B445-4564D3511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È un progetto di "forzatura"? Forse. Ma di sicuro è stimolante.</a:t>
            </a:r>
          </a:p>
          <a:p>
            <a:r>
              <a:rPr lang="it-IT" dirty="0"/>
              <a:t>La conclusione più forte è che Microsoft Fabric non è uno strumento per gli specialisti dei dati, ma in generale è uno strumento utile per definire una architettura, specie multitenant.</a:t>
            </a:r>
          </a:p>
          <a:p>
            <a:r>
              <a:rPr lang="it-IT" dirty="0"/>
              <a:t>Il workspace si è dimostra una soluzione eccellente come container e sandbox per ogni tenant, integrandosi perfettamente con un modello a risorse dedicate. In questo contesto, è diventato naturale trasformarlo nel mio </a:t>
            </a:r>
            <a:r>
              <a:rPr lang="it-IT" b="1" dirty="0"/>
              <a:t>pet project</a:t>
            </a:r>
            <a:r>
              <a:rPr lang="it-IT" dirty="0"/>
              <a:t> per tutto il percorso </a:t>
            </a:r>
            <a:r>
              <a:rPr lang="it-IT" b="1" dirty="0"/>
              <a:t>community 2025</a:t>
            </a:r>
            <a:r>
              <a:rPr lang="it-IT" dirty="0"/>
              <a:t>.</a:t>
            </a:r>
          </a:p>
          <a:p>
            <a:r>
              <a:rPr lang="it-IT" dirty="0"/>
              <a:t>Abbiamo visto come </a:t>
            </a:r>
            <a:r>
              <a:rPr lang="it-IT" b="1" dirty="0"/>
              <a:t>SQL in Fabric</a:t>
            </a:r>
            <a:r>
              <a:rPr lang="it-IT" dirty="0"/>
              <a:t> si presti in modo ottimale alla gestione dei dati decodificati. Non ho approfondito oggi tutta la parte legata all'integrazione con i </a:t>
            </a:r>
            <a:r>
              <a:rPr lang="it-IT" b="1" dirty="0"/>
              <a:t>cold data</a:t>
            </a:r>
            <a:r>
              <a:rPr lang="it-IT" dirty="0"/>
              <a:t> provenienti da soluzioni esterne, ma il workspace rappresenta un punto strategico per orchestrare pipeline, sorgenti dati e personalizzazioni cliente.</a:t>
            </a:r>
          </a:p>
          <a:p>
            <a:r>
              <a:rPr lang="it-IT" dirty="0"/>
              <a:t>Un nodo che ritorna spesso è quello del </a:t>
            </a:r>
            <a:r>
              <a:rPr lang="it-IT" b="1" dirty="0"/>
              <a:t>DevOps</a:t>
            </a:r>
            <a:r>
              <a:rPr lang="it-IT" dirty="0"/>
              <a:t> nella gestione delle risorse Azure. Lo abbiamo toccato con mano anche in questo evento. Tuttavia, quando si parla di </a:t>
            </a:r>
            <a:r>
              <a:rPr lang="it-IT" b="1" dirty="0"/>
              <a:t>MultiTenancy</a:t>
            </a:r>
            <a:r>
              <a:rPr lang="it-IT" dirty="0"/>
              <a:t>, forse è tempo di cambiare paradigma: non più DevOps, ma </a:t>
            </a:r>
            <a:r>
              <a:rPr lang="it-IT" b="1" dirty="0"/>
              <a:t>autoprovisioning</a:t>
            </a:r>
            <a:r>
              <a:rPr lang="it-IT" dirty="0"/>
              <a:t>. La </a:t>
            </a:r>
            <a:r>
              <a:rPr lang="it-IT" b="1" dirty="0"/>
              <a:t>soluzione è l'applicazione</a:t>
            </a:r>
            <a:r>
              <a:rPr lang="it-IT" dirty="0"/>
              <a:t>, non il Bicep.</a:t>
            </a:r>
          </a:p>
          <a:p>
            <a:r>
              <a:rPr lang="it-IT" dirty="0"/>
              <a:t>E qui entra in gioco una nuova prospettiva: </a:t>
            </a:r>
            <a:r>
              <a:rPr lang="it-IT" b="1" dirty="0"/>
              <a:t>Vibe Coding</a:t>
            </a:r>
            <a:r>
              <a:rPr lang="it-IT" dirty="0"/>
              <a:t> può davvero fare la differenza.</a:t>
            </a:r>
          </a:p>
          <a:p>
            <a:r>
              <a:rPr lang="it-IT" dirty="0"/>
              <a:t>Rimane un grande tema aperto, che emerge dal lavoro fatto finora</a:t>
            </a:r>
          </a:p>
          <a:p>
            <a:r>
              <a:rPr lang="it-IT" b="1" dirty="0"/>
              <a:t>Dati, Dati, Dati: </a:t>
            </a:r>
            <a:r>
              <a:rPr lang="it-IT" dirty="0"/>
              <a:t>Tutto ruota intorno ai dati, e sempre </a:t>
            </a:r>
            <a:r>
              <a:rPr lang="it-IT"/>
              <a:t>di più (anche se in un era di AI, sembra che ce ne siamo dimenticati)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4015849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810020-DECA-F903-3DDD-976C8073A2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2378"/>
          <a:stretch/>
        </p:blipFill>
        <p:spPr>
          <a:xfrm>
            <a:off x="-793821" y="-86111"/>
            <a:ext cx="5450681" cy="6944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9002" y="1825625"/>
            <a:ext cx="7404798" cy="4351338"/>
          </a:xfrm>
        </p:spPr>
        <p:txBody>
          <a:bodyPr>
            <a:normAutofit/>
          </a:bodyPr>
          <a:lstStyle/>
          <a:p>
            <a:r>
              <a:rPr lang="it-IT" sz="2400" dirty="0">
                <a:hlinkClick r:id="rId3"/>
              </a:rPr>
              <a:t>https://github.com/marcoparenzan/TheThingsHub</a:t>
            </a:r>
            <a:endParaRPr lang="it-IT" sz="2400" dirty="0"/>
          </a:p>
          <a:p>
            <a:r>
              <a:rPr lang="it-IT" sz="2400" dirty="0">
                <a:hlinkClick r:id="rId4"/>
              </a:rPr>
              <a:t>https://github.com/marcoparenzan/TheAIThing</a:t>
            </a:r>
            <a:endParaRPr lang="it-IT" sz="2400" dirty="0"/>
          </a:p>
          <a:p>
            <a:r>
              <a:rPr lang="it-IT" sz="2400" dirty="0">
                <a:hlinkClick r:id="rId5"/>
              </a:rPr>
              <a:t>https://github.com/marcoparenzan/TheIoTThing</a:t>
            </a:r>
            <a:r>
              <a:rPr lang="it-IT" sz="2400" dirty="0"/>
              <a:t> </a:t>
            </a:r>
          </a:p>
          <a:p>
            <a:r>
              <a:rPr lang="it-IT" sz="2400" dirty="0">
                <a:hlinkClick r:id="rId6"/>
              </a:rPr>
              <a:t>https://github.com/marcoparenzan/communityactivity/tree/main/Myself/2025</a:t>
            </a:r>
            <a:endParaRPr lang="it-IT" sz="2400" dirty="0"/>
          </a:p>
          <a:p>
            <a:endParaRPr lang="it-IT" sz="2400" dirty="0"/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8F0FA27A-267C-EB37-4E01-7B3D869F1A67}"/>
              </a:ext>
            </a:extLst>
          </p:cNvPr>
          <p:cNvSpPr txBox="1">
            <a:spLocks/>
          </p:cNvSpPr>
          <p:nvPr/>
        </p:nvSpPr>
        <p:spPr>
          <a:xfrm>
            <a:off x="4170066" y="4059534"/>
            <a:ext cx="7183734" cy="21174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/>
              <a:t>I repo sono ancora un casino, per cui se siete interessati...contattatemi, pingatemi.</a:t>
            </a:r>
            <a:br>
              <a:rPr lang="it-IT" dirty="0"/>
            </a:br>
            <a:r>
              <a:rPr lang="it-IT" dirty="0"/>
              <a:t>Questa è una iniziativa personale che spero sfocierà in un VERO progetto open source...</a:t>
            </a:r>
          </a:p>
        </p:txBody>
      </p:sp>
    </p:spTree>
    <p:extLst>
      <p:ext uri="{BB962C8B-B14F-4D97-AF65-F5344CB8AC3E}">
        <p14:creationId xmlns:p14="http://schemas.microsoft.com/office/powerpoint/2010/main" val="17943203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24B63-2E7D-4044-9BAE-EFA9832A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Sponsors &amp; Organizers</a:t>
            </a:r>
          </a:p>
        </p:txBody>
      </p:sp>
    </p:spTree>
    <p:extLst>
      <p:ext uri="{BB962C8B-B14F-4D97-AF65-F5344CB8AC3E}">
        <p14:creationId xmlns:p14="http://schemas.microsoft.com/office/powerpoint/2010/main" val="8970355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F52B63B-5D21-805B-7C4A-F8BC6CFD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0" y="2214124"/>
            <a:ext cx="5475859" cy="4241416"/>
          </a:xfrm>
          <a:prstGeom prst="rect">
            <a:avLst/>
          </a:prstGeom>
        </p:spPr>
      </p:pic>
      <p:pic>
        <p:nvPicPr>
          <p:cNvPr id="5" name="Picture 2" descr="Twitter X Logo PNG Vector (AI, EPS, PDF, SVG) Free Download">
            <a:extLst>
              <a:ext uri="{FF2B5EF4-FFF2-40B4-BE49-F238E27FC236}">
                <a16:creationId xmlns:a16="http://schemas.microsoft.com/office/drawing/2014/main" id="{51C51338-5EF7-C94E-C5CD-F1B853EB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78" y="1754042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73048-762A-B5FA-DA25-A6B4EADEA5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4640" y="1549497"/>
            <a:ext cx="1094435" cy="1005856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Sono Marco Parenzan: grazie!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26883" y="389137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26883" y="275516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3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658928" y="206541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solidFill>
                  <a:schemeClr val="bg1">
                    <a:lumMod val="85000"/>
                  </a:schemeClr>
                </a:solidFill>
              </a:rPr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443480" y="307472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443480" y="4193915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443480" y="52664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pic>
        <p:nvPicPr>
          <p:cNvPr id="6" name="Graphic 5" descr="Sessionize.com Most Active Speaker 2022">
            <a:extLst>
              <a:ext uri="{FF2B5EF4-FFF2-40B4-BE49-F238E27FC236}">
                <a16:creationId xmlns:a16="http://schemas.microsoft.com/office/drawing/2014/main" id="{268AC71B-F036-7A21-359C-A34A2EB63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414404">
            <a:off x="6826958" y="4586246"/>
            <a:ext cx="609600" cy="914400"/>
          </a:xfrm>
          <a:prstGeom prst="rect">
            <a:avLst/>
          </a:prstGeom>
        </p:spPr>
      </p:pic>
      <p:pic>
        <p:nvPicPr>
          <p:cNvPr id="7" name="Picture 6" descr="Sessionize.com Most Active Speaker 2023">
            <a:extLst>
              <a:ext uri="{FF2B5EF4-FFF2-40B4-BE49-F238E27FC236}">
                <a16:creationId xmlns:a16="http://schemas.microsoft.com/office/drawing/2014/main" id="{6F03DAAE-E30D-9FC9-2D41-FCA5D1121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651140">
            <a:off x="6665205" y="4983755"/>
            <a:ext cx="609600" cy="914400"/>
          </a:xfrm>
          <a:prstGeom prst="rect">
            <a:avLst/>
          </a:prstGeom>
        </p:spPr>
      </p:pic>
      <p:pic>
        <p:nvPicPr>
          <p:cNvPr id="8" name="Picture 4" descr="Beppe Platania's blog">
            <a:extLst>
              <a:ext uri="{FF2B5EF4-FFF2-40B4-BE49-F238E27FC236}">
                <a16:creationId xmlns:a16="http://schemas.microsoft.com/office/drawing/2014/main" id="{0CF4C0FF-125E-C995-7DE2-7C2A6335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4344" y="2413470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1nn0va - Home | Facebook">
            <a:extLst>
              <a:ext uri="{FF2B5EF4-FFF2-40B4-BE49-F238E27FC236}">
                <a16:creationId xmlns:a16="http://schemas.microsoft.com/office/drawing/2014/main" id="{3B1974DF-090B-492A-CFC2-1D59F610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949" y="3171679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5A9054-009C-141E-0C2A-6E8D765761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71046" y="1862858"/>
            <a:ext cx="2191497" cy="4281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710FD-C3CE-741C-58CD-D6D9BFE92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61949" y="3946222"/>
            <a:ext cx="1609691" cy="536564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2D23D92-C9B9-7E87-B8ED-0ACD88B70F77}"/>
              </a:ext>
            </a:extLst>
          </p:cNvPr>
          <p:cNvSpPr txBox="1">
            <a:spLocks/>
          </p:cNvSpPr>
          <p:nvPr/>
        </p:nvSpPr>
        <p:spPr>
          <a:xfrm>
            <a:off x="8443480" y="183985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marcoparenzan.bsky.social</a:t>
            </a:r>
          </a:p>
        </p:txBody>
      </p:sp>
      <p:sp>
        <p:nvSpPr>
          <p:cNvPr id="9" name="AutoShape 2" descr="Most Active Speaker 2024">
            <a:extLst>
              <a:ext uri="{FF2B5EF4-FFF2-40B4-BE49-F238E27FC236}">
                <a16:creationId xmlns:a16="http://schemas.microsoft.com/office/drawing/2014/main" id="{A1153B18-D41F-6EE7-E606-1DA1FD556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20424" y="257894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93E12-A64C-2437-0DEF-2E715B051B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80463">
            <a:off x="6813792" y="5386628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6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0820-FA0E-F940-0867-7B5937EF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progetto The Things Hub: Motivazioni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924E5-9EDA-7B38-2842-A761B36A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Dare continuità ad uno strumento che ho amato </a:t>
            </a:r>
          </a:p>
          <a:p>
            <a:r>
              <a:rPr lang="it-IT" dirty="0"/>
              <a:t>Ripensato in chiave «moderna», data centrico, perché se non guardiamo ai dati, non diamo valore al perché stiamo raccogliendo dati con l’IoT</a:t>
            </a:r>
          </a:p>
          <a:p>
            <a:pPr lvl="1"/>
            <a:r>
              <a:rPr lang="it-IT" dirty="0"/>
              <a:t>Dare uno strumento a chi è focalizzato sulla Data Platform aprendo la porta, in maniera agevole, all’IoT</a:t>
            </a:r>
          </a:p>
          <a:p>
            <a:r>
              <a:rPr lang="it-IT" dirty="0"/>
              <a:t>Senza i vincoli che lo rendevano spesso «inutile»</a:t>
            </a:r>
          </a:p>
          <a:p>
            <a:pPr lvl="1"/>
            <a:r>
              <a:rPr lang="it-IT" dirty="0"/>
              <a:t>Flessibilità con l’IoT (non vincolandolo al modello IoT Hub e Device Provisioning Service)</a:t>
            </a:r>
          </a:p>
          <a:p>
            <a:r>
              <a:rPr lang="it-IT" dirty="0"/>
              <a:t>Utile per chi non ha le competenze IoT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047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85D8-E870-9A68-39E1-4C1AEE7F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progetto The Things Hub: Pillars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6275-D707-93A0-A81A-9A52A4E7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Fabric centrico</a:t>
            </a:r>
          </a:p>
          <a:p>
            <a:pPr lvl="1"/>
            <a:r>
              <a:rPr lang="it-IT" dirty="0"/>
              <a:t>Centrato su Fabric (potenzialmente funzionerà anche con altri backend, anche se la cosa non è che mi interessi chissacchè)</a:t>
            </a:r>
          </a:p>
          <a:p>
            <a:r>
              <a:rPr lang="it-IT" dirty="0"/>
              <a:t>Workspace per una esperienza </a:t>
            </a:r>
            <a:r>
              <a:rPr lang="it-IT" dirty="0" err="1"/>
              <a:t>multitenant</a:t>
            </a:r>
            <a:endParaRPr lang="it-IT" dirty="0"/>
          </a:p>
          <a:p>
            <a:pPr lvl="1"/>
            <a:r>
              <a:rPr lang="it-IT" dirty="0"/>
              <a:t>Ma anche «</a:t>
            </a:r>
            <a:r>
              <a:rPr lang="it-IT" dirty="0" err="1"/>
              <a:t>dedicated</a:t>
            </a:r>
            <a:r>
              <a:rPr lang="it-IT" dirty="0"/>
              <a:t> </a:t>
            </a:r>
            <a:r>
              <a:rPr lang="it-IT" dirty="0" err="1"/>
              <a:t>tenant</a:t>
            </a:r>
            <a:r>
              <a:rPr lang="it-IT" dirty="0"/>
              <a:t>»</a:t>
            </a:r>
          </a:p>
          <a:p>
            <a:r>
              <a:rPr lang="it-IT" dirty="0"/>
              <a:t>Uso «ordinato» delle risorse Azure</a:t>
            </a:r>
          </a:p>
          <a:p>
            <a:r>
              <a:rPr lang="it-IT" dirty="0"/>
              <a:t>Portale «aperto» (open source) con deployment dedicati e potenziali customizzazioni</a:t>
            </a:r>
          </a:p>
          <a:p>
            <a:r>
              <a:rPr lang="it-IT" dirty="0"/>
              <a:t>Il portale diventa del cliente finale, quindi necessaria integrazione con </a:t>
            </a:r>
            <a:r>
              <a:rPr lang="it-IT" dirty="0" err="1"/>
              <a:t>EntraId</a:t>
            </a:r>
            <a:r>
              <a:rPr lang="it-IT" dirty="0"/>
              <a:t> del cliente</a:t>
            </a:r>
          </a:p>
        </p:txBody>
      </p:sp>
    </p:spTree>
    <p:extLst>
      <p:ext uri="{BB962C8B-B14F-4D97-AF65-F5344CB8AC3E}">
        <p14:creationId xmlns:p14="http://schemas.microsoft.com/office/powerpoint/2010/main" val="23665897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4406</Words>
  <Application>Microsoft Office PowerPoint</Application>
  <PresentationFormat>Widescreen</PresentationFormat>
  <Paragraphs>451</Paragraphs>
  <Slides>75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3" baseType="lpstr">
      <vt:lpstr>Airlock</vt:lpstr>
      <vt:lpstr>Arial</vt:lpstr>
      <vt:lpstr>Calibri</vt:lpstr>
      <vt:lpstr>Calibri Light</vt:lpstr>
      <vt:lpstr>Segoe Pro Display</vt:lpstr>
      <vt:lpstr>Segoe UI</vt:lpstr>
      <vt:lpstr>Wingdings</vt:lpstr>
      <vt:lpstr>Tema di Office</vt:lpstr>
      <vt:lpstr>Reinventare IoT Central con Microsoft Fabric</vt:lpstr>
      <vt:lpstr>PowerPoint Presentation</vt:lpstr>
      <vt:lpstr>Che cos’è l’Asset Monitoring?</vt:lpstr>
      <vt:lpstr>Contesto: a chi è arrivata questa richiesta?</vt:lpstr>
      <vt:lpstr>Quindi perchè parlo di IoT Central?</vt:lpstr>
      <vt:lpstr>Iot Central è morto perchè era «nella direzione giusta»...</vt:lpstr>
      <vt:lpstr>Iot Central è morto perchè era «nella direzione giusta»...ma la strada sbagliata</vt:lpstr>
      <vt:lpstr>Il progetto The Things Hub: Motivazioni</vt:lpstr>
      <vt:lpstr>Il progetto The Things Hub: Pillars</vt:lpstr>
      <vt:lpstr>Asset Monitoring from ISA To IoT Modern Data Warehousing </vt:lpstr>
      <vt:lpstr>Reinventare IoT Central con Microsoft Fabric</vt:lpstr>
      <vt:lpstr>Azure non è più IoT Hub centrico</vt:lpstr>
      <vt:lpstr>Ignite News (11/2024): Azure IoT Operations 1.0 GA!</vt:lpstr>
      <vt:lpstr>Uso di appliances hardware</vt:lpstr>
      <vt:lpstr>New Eventstream sources: MQTT, Solace PubSub+, Azure Data Explorer, Weather &amp; Azure Event Grid </vt:lpstr>
      <vt:lpstr>Ma io non ci capisco niente...</vt:lpstr>
      <vt:lpstr>Azure Control Plane</vt:lpstr>
      <vt:lpstr>Azure Devices</vt:lpstr>
      <vt:lpstr>Demo</vt:lpstr>
      <vt:lpstr>Reinventare IoT Central con Microsoft Fabric</vt:lpstr>
      <vt:lpstr>Personas</vt:lpstr>
      <vt:lpstr>Gestire tutto con «tanti» Resource Group</vt:lpstr>
      <vt:lpstr>Esempi di resource group</vt:lpstr>
      <vt:lpstr>Attenzione!</vt:lpstr>
      <vt:lpstr>I componenti di The Things Hub: Web App </vt:lpstr>
      <vt:lpstr>Le necessità del cliente</vt:lpstr>
      <vt:lpstr>Managed Identities/Service Principal</vt:lpstr>
      <vt:lpstr>I componenti di The Things Hub: SQL Database</vt:lpstr>
      <vt:lpstr>Perchè Fabric SQL Database?</vt:lpstr>
      <vt:lpstr>I componenti di The Things Hub: OneLake/LakeHouse</vt:lpstr>
      <vt:lpstr>I componenti di The Things Hub: RealTime Intelligence</vt:lpstr>
      <vt:lpstr>I componenti di The Things Hub: Power BI</vt:lpstr>
      <vt:lpstr>I componenti di The Things Hub: Real Time Dashboard</vt:lpstr>
      <vt:lpstr>I componenti di The Things Hub: Unified Namespace</vt:lpstr>
      <vt:lpstr>Demo</vt:lpstr>
      <vt:lpstr>Reinventare IoT Central con Microsoft Fabric</vt:lpstr>
      <vt:lpstr>Fabric e repo Git di un progetto Azure DevOps</vt:lpstr>
      <vt:lpstr>Integrazione di un Workspace di Fabric con un Repository Git</vt:lpstr>
      <vt:lpstr>Strategie di branching per Fabric (ma anche per App)</vt:lpstr>
      <vt:lpstr>DevOps Project</vt:lpstr>
      <vt:lpstr>Pull Request</vt:lpstr>
      <vt:lpstr>Cloning the Repo</vt:lpstr>
      <vt:lpstr>Le connections</vt:lpstr>
      <vt:lpstr>Deployment Manager App</vt:lpstr>
      <vt:lpstr>Variable Libraries</vt:lpstr>
      <vt:lpstr>Fabric Multitenancy</vt:lpstr>
      <vt:lpstr>Branching dentro Fabric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Back to the Unified Namespace</vt:lpstr>
      <vt:lpstr>Asset Monitoring Real Time Analytics</vt:lpstr>
      <vt:lpstr>Asset Monitoring (Cost Effective) Analytics</vt:lpstr>
      <vt:lpstr>Il minuto mancante</vt:lpstr>
      <vt:lpstr>Asset Monitoring from ISA95 to Unified Namespace</vt:lpstr>
      <vt:lpstr>Cos’è uno Unified Namespace?</vt:lpstr>
      <vt:lpstr>Cos’è uno Unified Namespace?</vt:lpstr>
      <vt:lpstr>Ma quindi che cosa è uno Unified Namespace?</vt:lpstr>
      <vt:lpstr>Alimenare uno Unified Namespace</vt:lpstr>
      <vt:lpstr>Data Pipelines</vt:lpstr>
      <vt:lpstr>User Data Functions</vt:lpstr>
      <vt:lpstr>Demo</vt:lpstr>
      <vt:lpstr>Custom Applications (with AI)</vt:lpstr>
      <vt:lpstr>Custom Application e il Vibe Coding</vt:lpstr>
      <vt:lpstr>Demo</vt:lpstr>
      <vt:lpstr>Reinventare IoT Central con Microsoft Fabric</vt:lpstr>
      <vt:lpstr>Conclusioni</vt:lpstr>
      <vt:lpstr>Resources</vt:lpstr>
      <vt:lpstr>Sponsors &amp; Organizers</vt:lpstr>
      <vt:lpstr>Sono Marco Parenzan: 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ddominici</dc:creator>
  <cp:lastModifiedBy>Marco Parenzan</cp:lastModifiedBy>
  <cp:revision>31</cp:revision>
  <dcterms:created xsi:type="dcterms:W3CDTF">2019-02-08T06:58:32Z</dcterms:created>
  <dcterms:modified xsi:type="dcterms:W3CDTF">2025-06-13T08:16:43Z</dcterms:modified>
</cp:coreProperties>
</file>